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92" r:id="rId4"/>
    <p:sldId id="422" r:id="rId5"/>
    <p:sldId id="260" r:id="rId6"/>
    <p:sldId id="263" r:id="rId7"/>
    <p:sldId id="258" r:id="rId8"/>
    <p:sldId id="259" r:id="rId9"/>
    <p:sldId id="261" r:id="rId10"/>
    <p:sldId id="262" r:id="rId11"/>
    <p:sldId id="264" r:id="rId12"/>
    <p:sldId id="486" r:id="rId13"/>
    <p:sldId id="487" r:id="rId14"/>
    <p:sldId id="491" r:id="rId15"/>
    <p:sldId id="322" r:id="rId16"/>
    <p:sldId id="265" r:id="rId17"/>
    <p:sldId id="489" r:id="rId18"/>
    <p:sldId id="488" r:id="rId19"/>
    <p:sldId id="4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1ct0/C1yQJC+ym7uix5SA==" hashData="CkVJ1becQD7gbgHnzhv9Pyjx3zwrKDF7cLvS3gxMZxz6QKGKBLhrBOQwr2ZxhOF6vdKNFI3ZCa0RBgJAuGVMF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D9F"/>
    <a:srgbClr val="2925C6"/>
    <a:srgbClr val="9B0605"/>
    <a:srgbClr val="AA4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/>
    <p:restoredTop sz="94651"/>
  </p:normalViewPr>
  <p:slideViewPr>
    <p:cSldViewPr snapToGrid="0" snapToObjects="1">
      <p:cViewPr varScale="1">
        <p:scale>
          <a:sx n="106" d="100"/>
          <a:sy n="106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0A20E-20C0-9046-B190-01F6117F11AE}" type="doc">
      <dgm:prSet loTypeId="urn:microsoft.com/office/officeart/2005/8/layout/orgChart1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3EF84-98F2-AA46-BF90-F84FD0699F0B}">
      <dgm:prSet phldrT="[Text]" custT="1"/>
      <dgm:spPr/>
      <dgm:t>
        <a:bodyPr/>
        <a:lstStyle/>
        <a:p>
          <a:r>
            <a:rPr kumimoji="1" lang="en-US" altLang="en-US" sz="1800" b="1" i="0" dirty="0">
              <a:latin typeface="Calibri Bold"/>
              <a:cs typeface="Times New Roman" panose="02020603050405020304" pitchFamily="18" charset="0"/>
            </a:rPr>
            <a:t>Definition: Diagnosis of exclusion when  couple whose                  </a:t>
          </a:r>
          <a:r>
            <a:rPr kumimoji="1" lang="en-US" altLang="en-US" sz="1800" b="1" i="0" u="sng" dirty="0">
              <a:solidFill>
                <a:srgbClr val="000090"/>
              </a:solidFill>
              <a:latin typeface="Calibri Bold"/>
              <a:cs typeface="Times New Roman" panose="02020603050405020304" pitchFamily="18" charset="0"/>
            </a:rPr>
            <a:t>routine standard, basic </a:t>
          </a:r>
          <a:r>
            <a:rPr kumimoji="1" lang="en-US" altLang="en-US" sz="1800" b="1" i="0" dirty="0">
              <a:latin typeface="Calibri Bold"/>
              <a:cs typeface="Times New Roman" panose="02020603050405020304" pitchFamily="18" charset="0"/>
            </a:rPr>
            <a:t>investigations of infertility showed no abnormality</a:t>
          </a:r>
        </a:p>
        <a:p>
          <a:r>
            <a:rPr kumimoji="1" lang="en-US" altLang="en-US" sz="1800" b="1" i="0" dirty="0">
              <a:latin typeface="Calibri Bold"/>
              <a:cs typeface="Times New Roman" panose="02020603050405020304" pitchFamily="18" charset="0"/>
            </a:rPr>
            <a:t> P</a:t>
          </a:r>
          <a:r>
            <a:rPr lang="en-US" sz="1800" b="1" i="0" dirty="0">
              <a:latin typeface="Calibri Bold"/>
              <a:ea typeface="ＭＳ Ｐゴシック" charset="0"/>
              <a:cs typeface="Comic Sans MS"/>
            </a:rPr>
            <a:t>revalence of 25–30%</a:t>
          </a:r>
          <a:r>
            <a:rPr kumimoji="1" lang="en-US" altLang="en-US" sz="1800" b="1" i="0" dirty="0">
              <a:latin typeface="Calibri Bold"/>
              <a:cs typeface="Times New Roman" panose="02020603050405020304" pitchFamily="18" charset="0"/>
            </a:rPr>
            <a:t> </a:t>
          </a:r>
          <a:endParaRPr lang="en-US" sz="2000" dirty="0"/>
        </a:p>
      </dgm:t>
    </dgm:pt>
    <dgm:pt modelId="{2FC25123-FBD8-0E49-B44C-D855EEBD126D}" type="parTrans" cxnId="{41D342A4-0376-1C44-95A9-FB4BC819FF5C}">
      <dgm:prSet/>
      <dgm:spPr/>
      <dgm:t>
        <a:bodyPr/>
        <a:lstStyle/>
        <a:p>
          <a:endParaRPr lang="en-US"/>
        </a:p>
      </dgm:t>
    </dgm:pt>
    <dgm:pt modelId="{2B9E6709-AC3C-AC49-BEB3-DC414CE42419}" type="sibTrans" cxnId="{41D342A4-0376-1C44-95A9-FB4BC819FF5C}">
      <dgm:prSet/>
      <dgm:spPr/>
      <dgm:t>
        <a:bodyPr/>
        <a:lstStyle/>
        <a:p>
          <a:endParaRPr lang="en-US"/>
        </a:p>
      </dgm:t>
    </dgm:pt>
    <dgm:pt modelId="{20F33D35-44BB-7645-A489-55AD1DE6E654}" type="asst">
      <dgm:prSet phldrT="[Text]" custT="1"/>
      <dgm:spPr/>
      <dgm:t>
        <a:bodyPr/>
        <a:lstStyle/>
        <a:p>
          <a:r>
            <a:rPr lang="en-US" altLang="en-US" sz="1800" b="1" i="0" dirty="0">
              <a:solidFill>
                <a:srgbClr val="000090"/>
              </a:solidFill>
              <a:latin typeface="Calibri Bold"/>
            </a:rPr>
            <a:t>UI is not used to describe presence of a medical condition, but a void—a negative </a:t>
          </a:r>
        </a:p>
        <a:p>
          <a:r>
            <a:rPr lang="en-US" altLang="en-US" sz="1800" b="1" i="0" dirty="0">
              <a:solidFill>
                <a:srgbClr val="C00000"/>
              </a:solidFill>
              <a:latin typeface="Calibri Bold"/>
            </a:rPr>
            <a:t>Negatives are however, practically impossible to prove</a:t>
          </a:r>
          <a:endParaRPr lang="en-US" sz="1800" dirty="0">
            <a:solidFill>
              <a:srgbClr val="C00000"/>
            </a:solidFill>
          </a:endParaRPr>
        </a:p>
      </dgm:t>
    </dgm:pt>
    <dgm:pt modelId="{7F6AB2BF-CF2B-DF43-9B6F-F1EE14D3D1B7}" type="parTrans" cxnId="{C35A8231-4FA5-694E-9C66-BA85B8581690}">
      <dgm:prSet/>
      <dgm:spPr/>
      <dgm:t>
        <a:bodyPr/>
        <a:lstStyle/>
        <a:p>
          <a:endParaRPr lang="en-US"/>
        </a:p>
      </dgm:t>
    </dgm:pt>
    <dgm:pt modelId="{74F67B5A-4E04-0447-9A73-0144E01648C8}" type="sibTrans" cxnId="{C35A8231-4FA5-694E-9C66-BA85B8581690}">
      <dgm:prSet/>
      <dgm:spPr/>
      <dgm:t>
        <a:bodyPr/>
        <a:lstStyle/>
        <a:p>
          <a:endParaRPr lang="en-US"/>
        </a:p>
      </dgm:t>
    </dgm:pt>
    <dgm:pt modelId="{531938E3-1B1E-1842-89BF-E7C3728CDBCF}">
      <dgm:prSet phldrT="[Text]" custT="1"/>
      <dgm:spPr/>
      <dgm:t>
        <a:bodyPr/>
        <a:lstStyle/>
        <a:p>
          <a:r>
            <a:rPr kumimoji="1" lang="en-US" sz="1800" b="1" i="0" dirty="0">
              <a:latin typeface="Calibri Bold"/>
              <a:cs typeface="Times New Roman" charset="0"/>
            </a:rPr>
            <a:t>Was the infertility evaluation </a:t>
          </a:r>
          <a:r>
            <a:rPr kumimoji="1" lang="en-US" sz="1800" b="1" i="0" dirty="0">
              <a:solidFill>
                <a:srgbClr val="C00000"/>
              </a:solidFill>
              <a:latin typeface="Calibri Bold"/>
              <a:cs typeface="Times New Roman" charset="0"/>
            </a:rPr>
            <a:t>complete</a:t>
          </a:r>
          <a:r>
            <a:rPr kumimoji="1" lang="en-US" sz="1800" b="1" i="0" dirty="0">
              <a:latin typeface="Calibri Bold"/>
              <a:cs typeface="Times New Roman" charset="0"/>
            </a:rPr>
            <a:t> in terms of modern standard?</a:t>
          </a:r>
          <a:endParaRPr lang="en-US" sz="1800" dirty="0"/>
        </a:p>
      </dgm:t>
    </dgm:pt>
    <dgm:pt modelId="{735E0E4F-881B-B54A-BFE9-6F5FAE792C9D}" type="parTrans" cxnId="{095FBDFB-2D3A-BC46-82B9-061EBA7B76A7}">
      <dgm:prSet/>
      <dgm:spPr/>
      <dgm:t>
        <a:bodyPr/>
        <a:lstStyle/>
        <a:p>
          <a:endParaRPr lang="en-US"/>
        </a:p>
      </dgm:t>
    </dgm:pt>
    <dgm:pt modelId="{A509B9DE-403B-EB42-9EF5-0A36F12D8C35}" type="sibTrans" cxnId="{095FBDFB-2D3A-BC46-82B9-061EBA7B76A7}">
      <dgm:prSet/>
      <dgm:spPr/>
      <dgm:t>
        <a:bodyPr/>
        <a:lstStyle/>
        <a:p>
          <a:endParaRPr lang="en-US"/>
        </a:p>
      </dgm:t>
    </dgm:pt>
    <dgm:pt modelId="{EFA06B8E-86A5-E84F-8543-ACC203854EE8}">
      <dgm:prSet phldrT="[Text]" custT="1"/>
      <dgm:spPr/>
      <dgm:t>
        <a:bodyPr/>
        <a:lstStyle/>
        <a:p>
          <a:r>
            <a:rPr kumimoji="1" lang="en-US" sz="1800" b="1" i="0" dirty="0">
              <a:latin typeface="Calibri Bold"/>
              <a:cs typeface="Times New Roman" charset="0"/>
            </a:rPr>
            <a:t>Were studies </a:t>
          </a:r>
          <a:r>
            <a:rPr kumimoji="1" lang="en-US" sz="1800" b="1" i="0" dirty="0">
              <a:solidFill>
                <a:srgbClr val="C00000"/>
              </a:solidFill>
              <a:latin typeface="Calibri Bold"/>
              <a:cs typeface="Times New Roman" charset="0"/>
            </a:rPr>
            <a:t>performed </a:t>
          </a:r>
          <a:r>
            <a:rPr kumimoji="1" lang="en-US" sz="1800" b="1" i="0" dirty="0">
              <a:latin typeface="Calibri Bold"/>
              <a:cs typeface="Times New Roman" charset="0"/>
            </a:rPr>
            <a:t>correctly? </a:t>
          </a:r>
          <a:endParaRPr lang="en-US" sz="1800" dirty="0"/>
        </a:p>
      </dgm:t>
    </dgm:pt>
    <dgm:pt modelId="{E2219924-B1B5-DF46-9954-1A8C4F93F08E}" type="parTrans" cxnId="{B2A83075-BAD4-F849-9064-3C0A8DFDDDC3}">
      <dgm:prSet/>
      <dgm:spPr/>
      <dgm:t>
        <a:bodyPr/>
        <a:lstStyle/>
        <a:p>
          <a:endParaRPr lang="en-US"/>
        </a:p>
      </dgm:t>
    </dgm:pt>
    <dgm:pt modelId="{5A8942F6-8A32-1B4D-A78A-4640D0459B8B}" type="sibTrans" cxnId="{B2A83075-BAD4-F849-9064-3C0A8DFDDDC3}">
      <dgm:prSet/>
      <dgm:spPr/>
      <dgm:t>
        <a:bodyPr/>
        <a:lstStyle/>
        <a:p>
          <a:endParaRPr lang="en-US"/>
        </a:p>
      </dgm:t>
    </dgm:pt>
    <dgm:pt modelId="{E84FB945-3B5D-8B44-BF12-39570205CF8E}">
      <dgm:prSet phldrT="[Text]" custT="1"/>
      <dgm:spPr/>
      <dgm:t>
        <a:bodyPr/>
        <a:lstStyle/>
        <a:p>
          <a:r>
            <a:rPr kumimoji="1" lang="en-US" sz="1800" b="1" i="0" dirty="0">
              <a:latin typeface="Calibri Bold"/>
              <a:cs typeface="Times New Roman" charset="0"/>
            </a:rPr>
            <a:t>Were results </a:t>
          </a:r>
          <a:r>
            <a:rPr kumimoji="1" lang="en-US" sz="1800" b="1" i="0" dirty="0">
              <a:solidFill>
                <a:srgbClr val="C00000"/>
              </a:solidFill>
              <a:latin typeface="Calibri Bold"/>
              <a:cs typeface="Times New Roman" charset="0"/>
            </a:rPr>
            <a:t>interpreted </a:t>
          </a:r>
          <a:r>
            <a:rPr kumimoji="1" lang="en-US" sz="1800" b="1" i="0" dirty="0">
              <a:latin typeface="Calibri Bold"/>
              <a:cs typeface="Times New Roman" charset="0"/>
            </a:rPr>
            <a:t>appropriately</a:t>
          </a:r>
          <a:r>
            <a:rPr kumimoji="1" lang="en-US" sz="2000" b="1" i="0" dirty="0">
              <a:latin typeface="Calibri Bold"/>
              <a:cs typeface="Times New Roman" charset="0"/>
            </a:rPr>
            <a:t>?</a:t>
          </a:r>
          <a:endParaRPr lang="en-US" sz="2000" dirty="0"/>
        </a:p>
      </dgm:t>
    </dgm:pt>
    <dgm:pt modelId="{6244AD49-E5C1-2D48-963B-0D43FD7D76FD}" type="parTrans" cxnId="{DFBDF699-4260-C843-B7C7-E9EAD2C29A56}">
      <dgm:prSet/>
      <dgm:spPr/>
      <dgm:t>
        <a:bodyPr/>
        <a:lstStyle/>
        <a:p>
          <a:endParaRPr lang="en-US"/>
        </a:p>
      </dgm:t>
    </dgm:pt>
    <dgm:pt modelId="{BE0C001C-AF32-C142-89F3-61F23ACDB062}" type="sibTrans" cxnId="{DFBDF699-4260-C843-B7C7-E9EAD2C29A56}">
      <dgm:prSet/>
      <dgm:spPr/>
      <dgm:t>
        <a:bodyPr/>
        <a:lstStyle/>
        <a:p>
          <a:endParaRPr lang="en-US"/>
        </a:p>
      </dgm:t>
    </dgm:pt>
    <dgm:pt modelId="{C2FE1F02-E8F1-954C-AAFC-520E242786C6}" type="pres">
      <dgm:prSet presAssocID="{0CF0A20E-20C0-9046-B190-01F6117F11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537551-BF18-7543-8533-8FE55145FE36}" type="pres">
      <dgm:prSet presAssocID="{EE83EF84-98F2-AA46-BF90-F84FD0699F0B}" presName="hierRoot1" presStyleCnt="0">
        <dgm:presLayoutVars>
          <dgm:hierBranch val="init"/>
        </dgm:presLayoutVars>
      </dgm:prSet>
      <dgm:spPr/>
    </dgm:pt>
    <dgm:pt modelId="{2C76D37C-8AC7-3D45-A75B-54659C42E909}" type="pres">
      <dgm:prSet presAssocID="{EE83EF84-98F2-AA46-BF90-F84FD0699F0B}" presName="rootComposite1" presStyleCnt="0"/>
      <dgm:spPr/>
    </dgm:pt>
    <dgm:pt modelId="{D160E8DC-B465-BD48-BA93-1369876AC787}" type="pres">
      <dgm:prSet presAssocID="{EE83EF84-98F2-AA46-BF90-F84FD0699F0B}" presName="rootText1" presStyleLbl="node0" presStyleIdx="0" presStyleCnt="1" custLinFactNeighborY="2631">
        <dgm:presLayoutVars>
          <dgm:chPref val="3"/>
        </dgm:presLayoutVars>
      </dgm:prSet>
      <dgm:spPr/>
    </dgm:pt>
    <dgm:pt modelId="{D6F26ED1-0794-2449-8E78-B249E2F994E2}" type="pres">
      <dgm:prSet presAssocID="{EE83EF84-98F2-AA46-BF90-F84FD0699F0B}" presName="rootConnector1" presStyleLbl="node1" presStyleIdx="0" presStyleCnt="0"/>
      <dgm:spPr/>
    </dgm:pt>
    <dgm:pt modelId="{071F1E28-30F9-494E-ACEE-090A73C31FBA}" type="pres">
      <dgm:prSet presAssocID="{EE83EF84-98F2-AA46-BF90-F84FD0699F0B}" presName="hierChild2" presStyleCnt="0"/>
      <dgm:spPr/>
    </dgm:pt>
    <dgm:pt modelId="{C4855D32-41C0-BD4E-9FB5-5E28EB4F8227}" type="pres">
      <dgm:prSet presAssocID="{735E0E4F-881B-B54A-BFE9-6F5FAE792C9D}" presName="Name37" presStyleLbl="parChTrans1D2" presStyleIdx="0" presStyleCnt="4"/>
      <dgm:spPr/>
    </dgm:pt>
    <dgm:pt modelId="{5F9EEE6C-08B8-0A41-8062-1BED57D4083F}" type="pres">
      <dgm:prSet presAssocID="{531938E3-1B1E-1842-89BF-E7C3728CDBCF}" presName="hierRoot2" presStyleCnt="0">
        <dgm:presLayoutVars>
          <dgm:hierBranch val="init"/>
        </dgm:presLayoutVars>
      </dgm:prSet>
      <dgm:spPr/>
    </dgm:pt>
    <dgm:pt modelId="{BD9F82E7-5B8E-524C-A2EA-A75FB771AE6D}" type="pres">
      <dgm:prSet presAssocID="{531938E3-1B1E-1842-89BF-E7C3728CDBCF}" presName="rootComposite" presStyleCnt="0"/>
      <dgm:spPr/>
    </dgm:pt>
    <dgm:pt modelId="{9CCAFA7F-3AA9-604E-9EF0-6D9B75CB343C}" type="pres">
      <dgm:prSet presAssocID="{531938E3-1B1E-1842-89BF-E7C3728CDBCF}" presName="rootText" presStyleLbl="node2" presStyleIdx="0" presStyleCnt="3" custLinFactNeighborX="-2443" custLinFactNeighborY="-33358">
        <dgm:presLayoutVars>
          <dgm:chPref val="3"/>
        </dgm:presLayoutVars>
      </dgm:prSet>
      <dgm:spPr/>
    </dgm:pt>
    <dgm:pt modelId="{3C4A691F-66C4-BD4A-8F56-3AC4A511D50C}" type="pres">
      <dgm:prSet presAssocID="{531938E3-1B1E-1842-89BF-E7C3728CDBCF}" presName="rootConnector" presStyleLbl="node2" presStyleIdx="0" presStyleCnt="3"/>
      <dgm:spPr/>
    </dgm:pt>
    <dgm:pt modelId="{B8791D63-0C25-0046-8097-C7C3A2B7BEBF}" type="pres">
      <dgm:prSet presAssocID="{531938E3-1B1E-1842-89BF-E7C3728CDBCF}" presName="hierChild4" presStyleCnt="0"/>
      <dgm:spPr/>
    </dgm:pt>
    <dgm:pt modelId="{6D2B8008-3CB5-0247-9BB6-8C24F3133189}" type="pres">
      <dgm:prSet presAssocID="{531938E3-1B1E-1842-89BF-E7C3728CDBCF}" presName="hierChild5" presStyleCnt="0"/>
      <dgm:spPr/>
    </dgm:pt>
    <dgm:pt modelId="{6327E1A6-7CBF-D245-AFC8-0D740B544326}" type="pres">
      <dgm:prSet presAssocID="{E2219924-B1B5-DF46-9954-1A8C4F93F08E}" presName="Name37" presStyleLbl="parChTrans1D2" presStyleIdx="1" presStyleCnt="4"/>
      <dgm:spPr/>
    </dgm:pt>
    <dgm:pt modelId="{D02CCE38-E48D-2D40-A13E-2E4DC6A7633C}" type="pres">
      <dgm:prSet presAssocID="{EFA06B8E-86A5-E84F-8543-ACC203854EE8}" presName="hierRoot2" presStyleCnt="0">
        <dgm:presLayoutVars>
          <dgm:hierBranch val="init"/>
        </dgm:presLayoutVars>
      </dgm:prSet>
      <dgm:spPr/>
    </dgm:pt>
    <dgm:pt modelId="{845188D2-F2D0-674E-B04F-3B8CD38A5973}" type="pres">
      <dgm:prSet presAssocID="{EFA06B8E-86A5-E84F-8543-ACC203854EE8}" presName="rootComposite" presStyleCnt="0"/>
      <dgm:spPr/>
    </dgm:pt>
    <dgm:pt modelId="{F2AC7E95-1C07-8B46-9039-23C1F3BD4AF3}" type="pres">
      <dgm:prSet presAssocID="{EFA06B8E-86A5-E84F-8543-ACC203854EE8}" presName="rootText" presStyleLbl="node2" presStyleIdx="1" presStyleCnt="3" custLinFactNeighborX="-4863" custLinFactNeighborY="-33358">
        <dgm:presLayoutVars>
          <dgm:chPref val="3"/>
        </dgm:presLayoutVars>
      </dgm:prSet>
      <dgm:spPr/>
    </dgm:pt>
    <dgm:pt modelId="{45AF22DE-D699-704D-83F9-FC53BB46D0EC}" type="pres">
      <dgm:prSet presAssocID="{EFA06B8E-86A5-E84F-8543-ACC203854EE8}" presName="rootConnector" presStyleLbl="node2" presStyleIdx="1" presStyleCnt="3"/>
      <dgm:spPr/>
    </dgm:pt>
    <dgm:pt modelId="{44104FF2-606C-AC41-8A56-AFD7E1DE9C50}" type="pres">
      <dgm:prSet presAssocID="{EFA06B8E-86A5-E84F-8543-ACC203854EE8}" presName="hierChild4" presStyleCnt="0"/>
      <dgm:spPr/>
    </dgm:pt>
    <dgm:pt modelId="{169E8C43-BD39-944D-AC28-F33B4D0D6933}" type="pres">
      <dgm:prSet presAssocID="{EFA06B8E-86A5-E84F-8543-ACC203854EE8}" presName="hierChild5" presStyleCnt="0"/>
      <dgm:spPr/>
    </dgm:pt>
    <dgm:pt modelId="{ABD234E6-F9CB-F54E-9861-A58D54EEE2EC}" type="pres">
      <dgm:prSet presAssocID="{6244AD49-E5C1-2D48-963B-0D43FD7D76FD}" presName="Name37" presStyleLbl="parChTrans1D2" presStyleIdx="2" presStyleCnt="4"/>
      <dgm:spPr/>
    </dgm:pt>
    <dgm:pt modelId="{C73BB2CF-C4F8-7840-BDA6-61ACF5C5C8BD}" type="pres">
      <dgm:prSet presAssocID="{E84FB945-3B5D-8B44-BF12-39570205CF8E}" presName="hierRoot2" presStyleCnt="0">
        <dgm:presLayoutVars>
          <dgm:hierBranch val="init"/>
        </dgm:presLayoutVars>
      </dgm:prSet>
      <dgm:spPr/>
    </dgm:pt>
    <dgm:pt modelId="{AB0F5EA6-478C-FE4B-BB8D-7414C884726C}" type="pres">
      <dgm:prSet presAssocID="{E84FB945-3B5D-8B44-BF12-39570205CF8E}" presName="rootComposite" presStyleCnt="0"/>
      <dgm:spPr/>
    </dgm:pt>
    <dgm:pt modelId="{05ADCC2A-A4C5-1247-9E44-4AEC732AC649}" type="pres">
      <dgm:prSet presAssocID="{E84FB945-3B5D-8B44-BF12-39570205CF8E}" presName="rootText" presStyleLbl="node2" presStyleIdx="2" presStyleCnt="3" custLinFactNeighborX="-4863" custLinFactNeighborY="-33358">
        <dgm:presLayoutVars>
          <dgm:chPref val="3"/>
        </dgm:presLayoutVars>
      </dgm:prSet>
      <dgm:spPr/>
    </dgm:pt>
    <dgm:pt modelId="{AB412DD2-6E6E-1D4C-808D-7CF16A56F132}" type="pres">
      <dgm:prSet presAssocID="{E84FB945-3B5D-8B44-BF12-39570205CF8E}" presName="rootConnector" presStyleLbl="node2" presStyleIdx="2" presStyleCnt="3"/>
      <dgm:spPr/>
    </dgm:pt>
    <dgm:pt modelId="{F314CDA1-F59B-7646-892F-BDFCC786E136}" type="pres">
      <dgm:prSet presAssocID="{E84FB945-3B5D-8B44-BF12-39570205CF8E}" presName="hierChild4" presStyleCnt="0"/>
      <dgm:spPr/>
    </dgm:pt>
    <dgm:pt modelId="{192AD188-FA7F-7042-9C15-BF9C0B7AF093}" type="pres">
      <dgm:prSet presAssocID="{E84FB945-3B5D-8B44-BF12-39570205CF8E}" presName="hierChild5" presStyleCnt="0"/>
      <dgm:spPr/>
    </dgm:pt>
    <dgm:pt modelId="{2C715952-A084-D948-A9F9-A6E3995A28C4}" type="pres">
      <dgm:prSet presAssocID="{EE83EF84-98F2-AA46-BF90-F84FD0699F0B}" presName="hierChild3" presStyleCnt="0"/>
      <dgm:spPr/>
    </dgm:pt>
    <dgm:pt modelId="{C8C562F1-8855-9945-AE43-2AB9896F3C47}" type="pres">
      <dgm:prSet presAssocID="{7F6AB2BF-CF2B-DF43-9B6F-F1EE14D3D1B7}" presName="Name111" presStyleLbl="parChTrans1D2" presStyleIdx="3" presStyleCnt="4"/>
      <dgm:spPr/>
    </dgm:pt>
    <dgm:pt modelId="{003949E1-C35F-A54B-8BFD-850C10856DB2}" type="pres">
      <dgm:prSet presAssocID="{20F33D35-44BB-7645-A489-55AD1DE6E654}" presName="hierRoot3" presStyleCnt="0">
        <dgm:presLayoutVars>
          <dgm:hierBranch val="init"/>
        </dgm:presLayoutVars>
      </dgm:prSet>
      <dgm:spPr/>
    </dgm:pt>
    <dgm:pt modelId="{4CD34AC9-64A4-574F-9517-FB9D8800FCB2}" type="pres">
      <dgm:prSet presAssocID="{20F33D35-44BB-7645-A489-55AD1DE6E654}" presName="rootComposite3" presStyleCnt="0"/>
      <dgm:spPr/>
    </dgm:pt>
    <dgm:pt modelId="{E725AC6A-DF7C-0043-977C-994A6E620C8A}" type="pres">
      <dgm:prSet presAssocID="{20F33D35-44BB-7645-A489-55AD1DE6E654}" presName="rootText3" presStyleLbl="asst1" presStyleIdx="0" presStyleCnt="1" custLinFactNeighborX="-340" custLinFactNeighborY="-18381">
        <dgm:presLayoutVars>
          <dgm:chPref val="3"/>
        </dgm:presLayoutVars>
      </dgm:prSet>
      <dgm:spPr/>
    </dgm:pt>
    <dgm:pt modelId="{48B34DFC-BE42-8945-B739-96AF642E86E1}" type="pres">
      <dgm:prSet presAssocID="{20F33D35-44BB-7645-A489-55AD1DE6E654}" presName="rootConnector3" presStyleLbl="asst1" presStyleIdx="0" presStyleCnt="1"/>
      <dgm:spPr/>
    </dgm:pt>
    <dgm:pt modelId="{C0A89111-22E9-4A4B-9916-AA4F4B00CCDD}" type="pres">
      <dgm:prSet presAssocID="{20F33D35-44BB-7645-A489-55AD1DE6E654}" presName="hierChild6" presStyleCnt="0"/>
      <dgm:spPr/>
    </dgm:pt>
    <dgm:pt modelId="{A13E8AF6-4C50-A34C-AA97-AC41F7417577}" type="pres">
      <dgm:prSet presAssocID="{20F33D35-44BB-7645-A489-55AD1DE6E654}" presName="hierChild7" presStyleCnt="0"/>
      <dgm:spPr/>
    </dgm:pt>
  </dgm:ptLst>
  <dgm:cxnLst>
    <dgm:cxn modelId="{95AEF100-7A79-E14E-88F3-2B1E1F57795C}" type="presOf" srcId="{E2219924-B1B5-DF46-9954-1A8C4F93F08E}" destId="{6327E1A6-7CBF-D245-AFC8-0D740B544326}" srcOrd="0" destOrd="0" presId="urn:microsoft.com/office/officeart/2005/8/layout/orgChart1"/>
    <dgm:cxn modelId="{EBC0750F-FC06-B547-9BF5-1A09B3506085}" type="presOf" srcId="{531938E3-1B1E-1842-89BF-E7C3728CDBCF}" destId="{3C4A691F-66C4-BD4A-8F56-3AC4A511D50C}" srcOrd="1" destOrd="0" presId="urn:microsoft.com/office/officeart/2005/8/layout/orgChart1"/>
    <dgm:cxn modelId="{AF74762B-8D63-D242-9AEE-E0DF49A61E3C}" type="presOf" srcId="{531938E3-1B1E-1842-89BF-E7C3728CDBCF}" destId="{9CCAFA7F-3AA9-604E-9EF0-6D9B75CB343C}" srcOrd="0" destOrd="0" presId="urn:microsoft.com/office/officeart/2005/8/layout/orgChart1"/>
    <dgm:cxn modelId="{C35A8231-4FA5-694E-9C66-BA85B8581690}" srcId="{EE83EF84-98F2-AA46-BF90-F84FD0699F0B}" destId="{20F33D35-44BB-7645-A489-55AD1DE6E654}" srcOrd="0" destOrd="0" parTransId="{7F6AB2BF-CF2B-DF43-9B6F-F1EE14D3D1B7}" sibTransId="{74F67B5A-4E04-0447-9A73-0144E01648C8}"/>
    <dgm:cxn modelId="{BAC87232-4A2F-6B4F-B953-AB3F5E5F7C54}" type="presOf" srcId="{E84FB945-3B5D-8B44-BF12-39570205CF8E}" destId="{AB412DD2-6E6E-1D4C-808D-7CF16A56F132}" srcOrd="1" destOrd="0" presId="urn:microsoft.com/office/officeart/2005/8/layout/orgChart1"/>
    <dgm:cxn modelId="{D7B0DA38-E2F3-F94A-9949-B1D202421238}" type="presOf" srcId="{20F33D35-44BB-7645-A489-55AD1DE6E654}" destId="{48B34DFC-BE42-8945-B739-96AF642E86E1}" srcOrd="1" destOrd="0" presId="urn:microsoft.com/office/officeart/2005/8/layout/orgChart1"/>
    <dgm:cxn modelId="{6E259639-CDC3-0247-B650-9F6C7F8E0009}" type="presOf" srcId="{EFA06B8E-86A5-E84F-8543-ACC203854EE8}" destId="{F2AC7E95-1C07-8B46-9039-23C1F3BD4AF3}" srcOrd="0" destOrd="0" presId="urn:microsoft.com/office/officeart/2005/8/layout/orgChart1"/>
    <dgm:cxn modelId="{F54E3F3F-51B8-C641-8798-D4963AC3C101}" type="presOf" srcId="{20F33D35-44BB-7645-A489-55AD1DE6E654}" destId="{E725AC6A-DF7C-0043-977C-994A6E620C8A}" srcOrd="0" destOrd="0" presId="urn:microsoft.com/office/officeart/2005/8/layout/orgChart1"/>
    <dgm:cxn modelId="{E64BC568-97AF-E54E-861B-2D41CEEC4A3A}" type="presOf" srcId="{EFA06B8E-86A5-E84F-8543-ACC203854EE8}" destId="{45AF22DE-D699-704D-83F9-FC53BB46D0EC}" srcOrd="1" destOrd="0" presId="urn:microsoft.com/office/officeart/2005/8/layout/orgChart1"/>
    <dgm:cxn modelId="{B2A83075-BAD4-F849-9064-3C0A8DFDDDC3}" srcId="{EE83EF84-98F2-AA46-BF90-F84FD0699F0B}" destId="{EFA06B8E-86A5-E84F-8543-ACC203854EE8}" srcOrd="2" destOrd="0" parTransId="{E2219924-B1B5-DF46-9954-1A8C4F93F08E}" sibTransId="{5A8942F6-8A32-1B4D-A78A-4640D0459B8B}"/>
    <dgm:cxn modelId="{36877977-D21C-614C-A6EA-69638CB10657}" type="presOf" srcId="{EE83EF84-98F2-AA46-BF90-F84FD0699F0B}" destId="{D6F26ED1-0794-2449-8E78-B249E2F994E2}" srcOrd="1" destOrd="0" presId="urn:microsoft.com/office/officeart/2005/8/layout/orgChart1"/>
    <dgm:cxn modelId="{4939CC7B-FE14-B643-90E8-71AC1BFFBB77}" type="presOf" srcId="{E84FB945-3B5D-8B44-BF12-39570205CF8E}" destId="{05ADCC2A-A4C5-1247-9E44-4AEC732AC649}" srcOrd="0" destOrd="0" presId="urn:microsoft.com/office/officeart/2005/8/layout/orgChart1"/>
    <dgm:cxn modelId="{8D81F283-EBAB-BE44-9D10-7E887445DBE0}" type="presOf" srcId="{EE83EF84-98F2-AA46-BF90-F84FD0699F0B}" destId="{D160E8DC-B465-BD48-BA93-1369876AC787}" srcOrd="0" destOrd="0" presId="urn:microsoft.com/office/officeart/2005/8/layout/orgChart1"/>
    <dgm:cxn modelId="{DFBDF699-4260-C843-B7C7-E9EAD2C29A56}" srcId="{EE83EF84-98F2-AA46-BF90-F84FD0699F0B}" destId="{E84FB945-3B5D-8B44-BF12-39570205CF8E}" srcOrd="3" destOrd="0" parTransId="{6244AD49-E5C1-2D48-963B-0D43FD7D76FD}" sibTransId="{BE0C001C-AF32-C142-89F3-61F23ACDB062}"/>
    <dgm:cxn modelId="{41D342A4-0376-1C44-95A9-FB4BC819FF5C}" srcId="{0CF0A20E-20C0-9046-B190-01F6117F11AE}" destId="{EE83EF84-98F2-AA46-BF90-F84FD0699F0B}" srcOrd="0" destOrd="0" parTransId="{2FC25123-FBD8-0E49-B44C-D855EEBD126D}" sibTransId="{2B9E6709-AC3C-AC49-BEB3-DC414CE42419}"/>
    <dgm:cxn modelId="{C29653AC-3ED1-D746-8E18-7A34CC86540F}" type="presOf" srcId="{7F6AB2BF-CF2B-DF43-9B6F-F1EE14D3D1B7}" destId="{C8C562F1-8855-9945-AE43-2AB9896F3C47}" srcOrd="0" destOrd="0" presId="urn:microsoft.com/office/officeart/2005/8/layout/orgChart1"/>
    <dgm:cxn modelId="{A5AE0DAD-63DA-034E-8BFC-8716D283D9BE}" type="presOf" srcId="{735E0E4F-881B-B54A-BFE9-6F5FAE792C9D}" destId="{C4855D32-41C0-BD4E-9FB5-5E28EB4F8227}" srcOrd="0" destOrd="0" presId="urn:microsoft.com/office/officeart/2005/8/layout/orgChart1"/>
    <dgm:cxn modelId="{F00803DC-1313-0E4E-A46D-AB729CA076B9}" type="presOf" srcId="{6244AD49-E5C1-2D48-963B-0D43FD7D76FD}" destId="{ABD234E6-F9CB-F54E-9861-A58D54EEE2EC}" srcOrd="0" destOrd="0" presId="urn:microsoft.com/office/officeart/2005/8/layout/orgChart1"/>
    <dgm:cxn modelId="{89DA31DD-7C61-4048-86D0-71869952A4B6}" type="presOf" srcId="{0CF0A20E-20C0-9046-B190-01F6117F11AE}" destId="{C2FE1F02-E8F1-954C-AAFC-520E242786C6}" srcOrd="0" destOrd="0" presId="urn:microsoft.com/office/officeart/2005/8/layout/orgChart1"/>
    <dgm:cxn modelId="{095FBDFB-2D3A-BC46-82B9-061EBA7B76A7}" srcId="{EE83EF84-98F2-AA46-BF90-F84FD0699F0B}" destId="{531938E3-1B1E-1842-89BF-E7C3728CDBCF}" srcOrd="1" destOrd="0" parTransId="{735E0E4F-881B-B54A-BFE9-6F5FAE792C9D}" sibTransId="{A509B9DE-403B-EB42-9EF5-0A36F12D8C35}"/>
    <dgm:cxn modelId="{444901F7-E912-1543-AE52-F93DC3DDA9D3}" type="presParOf" srcId="{C2FE1F02-E8F1-954C-AAFC-520E242786C6}" destId="{CC537551-BF18-7543-8533-8FE55145FE36}" srcOrd="0" destOrd="0" presId="urn:microsoft.com/office/officeart/2005/8/layout/orgChart1"/>
    <dgm:cxn modelId="{3B17239C-551C-C540-AEFC-10E052ADA2BA}" type="presParOf" srcId="{CC537551-BF18-7543-8533-8FE55145FE36}" destId="{2C76D37C-8AC7-3D45-A75B-54659C42E909}" srcOrd="0" destOrd="0" presId="urn:microsoft.com/office/officeart/2005/8/layout/orgChart1"/>
    <dgm:cxn modelId="{1D97B6F7-8EE9-0445-960F-A23707D110F8}" type="presParOf" srcId="{2C76D37C-8AC7-3D45-A75B-54659C42E909}" destId="{D160E8DC-B465-BD48-BA93-1369876AC787}" srcOrd="0" destOrd="0" presId="urn:microsoft.com/office/officeart/2005/8/layout/orgChart1"/>
    <dgm:cxn modelId="{1235535F-B11C-1045-8436-1A4369FF795A}" type="presParOf" srcId="{2C76D37C-8AC7-3D45-A75B-54659C42E909}" destId="{D6F26ED1-0794-2449-8E78-B249E2F994E2}" srcOrd="1" destOrd="0" presId="urn:microsoft.com/office/officeart/2005/8/layout/orgChart1"/>
    <dgm:cxn modelId="{E93C5132-3F12-0D4B-B53D-FCE6B51D4904}" type="presParOf" srcId="{CC537551-BF18-7543-8533-8FE55145FE36}" destId="{071F1E28-30F9-494E-ACEE-090A73C31FBA}" srcOrd="1" destOrd="0" presId="urn:microsoft.com/office/officeart/2005/8/layout/orgChart1"/>
    <dgm:cxn modelId="{73287036-D3CD-0F46-ACD0-2DF7434A0AA6}" type="presParOf" srcId="{071F1E28-30F9-494E-ACEE-090A73C31FBA}" destId="{C4855D32-41C0-BD4E-9FB5-5E28EB4F8227}" srcOrd="0" destOrd="0" presId="urn:microsoft.com/office/officeart/2005/8/layout/orgChart1"/>
    <dgm:cxn modelId="{5013129D-D7E6-E14C-AA0A-4FC206AB4D5D}" type="presParOf" srcId="{071F1E28-30F9-494E-ACEE-090A73C31FBA}" destId="{5F9EEE6C-08B8-0A41-8062-1BED57D4083F}" srcOrd="1" destOrd="0" presId="urn:microsoft.com/office/officeart/2005/8/layout/orgChart1"/>
    <dgm:cxn modelId="{A236CE35-FA66-394B-818B-C39ECE18BD5E}" type="presParOf" srcId="{5F9EEE6C-08B8-0A41-8062-1BED57D4083F}" destId="{BD9F82E7-5B8E-524C-A2EA-A75FB771AE6D}" srcOrd="0" destOrd="0" presId="urn:microsoft.com/office/officeart/2005/8/layout/orgChart1"/>
    <dgm:cxn modelId="{D20A6D36-9A6B-564D-A735-D493BF962E14}" type="presParOf" srcId="{BD9F82E7-5B8E-524C-A2EA-A75FB771AE6D}" destId="{9CCAFA7F-3AA9-604E-9EF0-6D9B75CB343C}" srcOrd="0" destOrd="0" presId="urn:microsoft.com/office/officeart/2005/8/layout/orgChart1"/>
    <dgm:cxn modelId="{146B5FA3-79D8-B148-830A-21A8E8DFD3D1}" type="presParOf" srcId="{BD9F82E7-5B8E-524C-A2EA-A75FB771AE6D}" destId="{3C4A691F-66C4-BD4A-8F56-3AC4A511D50C}" srcOrd="1" destOrd="0" presId="urn:microsoft.com/office/officeart/2005/8/layout/orgChart1"/>
    <dgm:cxn modelId="{B11AD9FA-625F-CA48-9021-0FEE05893E70}" type="presParOf" srcId="{5F9EEE6C-08B8-0A41-8062-1BED57D4083F}" destId="{B8791D63-0C25-0046-8097-C7C3A2B7BEBF}" srcOrd="1" destOrd="0" presId="urn:microsoft.com/office/officeart/2005/8/layout/orgChart1"/>
    <dgm:cxn modelId="{E093A02A-480C-B04C-8D00-5E320A495313}" type="presParOf" srcId="{5F9EEE6C-08B8-0A41-8062-1BED57D4083F}" destId="{6D2B8008-3CB5-0247-9BB6-8C24F3133189}" srcOrd="2" destOrd="0" presId="urn:microsoft.com/office/officeart/2005/8/layout/orgChart1"/>
    <dgm:cxn modelId="{388B5FAA-1E8B-9A4A-93F7-F96728D008E4}" type="presParOf" srcId="{071F1E28-30F9-494E-ACEE-090A73C31FBA}" destId="{6327E1A6-7CBF-D245-AFC8-0D740B544326}" srcOrd="2" destOrd="0" presId="urn:microsoft.com/office/officeart/2005/8/layout/orgChart1"/>
    <dgm:cxn modelId="{2E14F5B4-3A9E-8A40-BF60-631E48C87B05}" type="presParOf" srcId="{071F1E28-30F9-494E-ACEE-090A73C31FBA}" destId="{D02CCE38-E48D-2D40-A13E-2E4DC6A7633C}" srcOrd="3" destOrd="0" presId="urn:microsoft.com/office/officeart/2005/8/layout/orgChart1"/>
    <dgm:cxn modelId="{40DFDD88-65EF-EA42-8416-8D8C6718F9CC}" type="presParOf" srcId="{D02CCE38-E48D-2D40-A13E-2E4DC6A7633C}" destId="{845188D2-F2D0-674E-B04F-3B8CD38A5973}" srcOrd="0" destOrd="0" presId="urn:microsoft.com/office/officeart/2005/8/layout/orgChart1"/>
    <dgm:cxn modelId="{DD708148-D0F7-8F4B-B402-B4FA1121CDA7}" type="presParOf" srcId="{845188D2-F2D0-674E-B04F-3B8CD38A5973}" destId="{F2AC7E95-1C07-8B46-9039-23C1F3BD4AF3}" srcOrd="0" destOrd="0" presId="urn:microsoft.com/office/officeart/2005/8/layout/orgChart1"/>
    <dgm:cxn modelId="{3C0B992B-3104-1D47-949F-2225F1B400EA}" type="presParOf" srcId="{845188D2-F2D0-674E-B04F-3B8CD38A5973}" destId="{45AF22DE-D699-704D-83F9-FC53BB46D0EC}" srcOrd="1" destOrd="0" presId="urn:microsoft.com/office/officeart/2005/8/layout/orgChart1"/>
    <dgm:cxn modelId="{5E03FF6A-3D27-544B-8E90-8A09106C6ACF}" type="presParOf" srcId="{D02CCE38-E48D-2D40-A13E-2E4DC6A7633C}" destId="{44104FF2-606C-AC41-8A56-AFD7E1DE9C50}" srcOrd="1" destOrd="0" presId="urn:microsoft.com/office/officeart/2005/8/layout/orgChart1"/>
    <dgm:cxn modelId="{E2D3342A-BC77-7D4A-B23F-934760A4FD08}" type="presParOf" srcId="{D02CCE38-E48D-2D40-A13E-2E4DC6A7633C}" destId="{169E8C43-BD39-944D-AC28-F33B4D0D6933}" srcOrd="2" destOrd="0" presId="urn:microsoft.com/office/officeart/2005/8/layout/orgChart1"/>
    <dgm:cxn modelId="{651040A3-8844-384B-8D1F-09ED4C40F3C1}" type="presParOf" srcId="{071F1E28-30F9-494E-ACEE-090A73C31FBA}" destId="{ABD234E6-F9CB-F54E-9861-A58D54EEE2EC}" srcOrd="4" destOrd="0" presId="urn:microsoft.com/office/officeart/2005/8/layout/orgChart1"/>
    <dgm:cxn modelId="{0F4B70C0-7CF7-A746-8E63-48BF7406927A}" type="presParOf" srcId="{071F1E28-30F9-494E-ACEE-090A73C31FBA}" destId="{C73BB2CF-C4F8-7840-BDA6-61ACF5C5C8BD}" srcOrd="5" destOrd="0" presId="urn:microsoft.com/office/officeart/2005/8/layout/orgChart1"/>
    <dgm:cxn modelId="{7EA00895-028D-5C4F-BCB6-80D0AB04C138}" type="presParOf" srcId="{C73BB2CF-C4F8-7840-BDA6-61ACF5C5C8BD}" destId="{AB0F5EA6-478C-FE4B-BB8D-7414C884726C}" srcOrd="0" destOrd="0" presId="urn:microsoft.com/office/officeart/2005/8/layout/orgChart1"/>
    <dgm:cxn modelId="{4C93B46D-F0CF-8741-9057-AC216642F827}" type="presParOf" srcId="{AB0F5EA6-478C-FE4B-BB8D-7414C884726C}" destId="{05ADCC2A-A4C5-1247-9E44-4AEC732AC649}" srcOrd="0" destOrd="0" presId="urn:microsoft.com/office/officeart/2005/8/layout/orgChart1"/>
    <dgm:cxn modelId="{402710F8-0F33-6D43-AD4C-F71B807B6FCC}" type="presParOf" srcId="{AB0F5EA6-478C-FE4B-BB8D-7414C884726C}" destId="{AB412DD2-6E6E-1D4C-808D-7CF16A56F132}" srcOrd="1" destOrd="0" presId="urn:microsoft.com/office/officeart/2005/8/layout/orgChart1"/>
    <dgm:cxn modelId="{3EBFFB7C-88CE-6348-9404-019437A42C0E}" type="presParOf" srcId="{C73BB2CF-C4F8-7840-BDA6-61ACF5C5C8BD}" destId="{F314CDA1-F59B-7646-892F-BDFCC786E136}" srcOrd="1" destOrd="0" presId="urn:microsoft.com/office/officeart/2005/8/layout/orgChart1"/>
    <dgm:cxn modelId="{4D5D86E9-6181-2B42-B078-ABAE2582D740}" type="presParOf" srcId="{C73BB2CF-C4F8-7840-BDA6-61ACF5C5C8BD}" destId="{192AD188-FA7F-7042-9C15-BF9C0B7AF093}" srcOrd="2" destOrd="0" presId="urn:microsoft.com/office/officeart/2005/8/layout/orgChart1"/>
    <dgm:cxn modelId="{1B2A7D81-D2D5-5C45-ADD7-0CAE2DABC147}" type="presParOf" srcId="{CC537551-BF18-7543-8533-8FE55145FE36}" destId="{2C715952-A084-D948-A9F9-A6E3995A28C4}" srcOrd="2" destOrd="0" presId="urn:microsoft.com/office/officeart/2005/8/layout/orgChart1"/>
    <dgm:cxn modelId="{A8B667AC-F8A7-0149-964B-98851A1C3198}" type="presParOf" srcId="{2C715952-A084-D948-A9F9-A6E3995A28C4}" destId="{C8C562F1-8855-9945-AE43-2AB9896F3C47}" srcOrd="0" destOrd="0" presId="urn:microsoft.com/office/officeart/2005/8/layout/orgChart1"/>
    <dgm:cxn modelId="{22738E9B-CFC3-7344-9067-AB80CF88B438}" type="presParOf" srcId="{2C715952-A084-D948-A9F9-A6E3995A28C4}" destId="{003949E1-C35F-A54B-8BFD-850C10856DB2}" srcOrd="1" destOrd="0" presId="urn:microsoft.com/office/officeart/2005/8/layout/orgChart1"/>
    <dgm:cxn modelId="{5A6B83C8-F7A8-6641-A8CC-5BB985FA6D7E}" type="presParOf" srcId="{003949E1-C35F-A54B-8BFD-850C10856DB2}" destId="{4CD34AC9-64A4-574F-9517-FB9D8800FCB2}" srcOrd="0" destOrd="0" presId="urn:microsoft.com/office/officeart/2005/8/layout/orgChart1"/>
    <dgm:cxn modelId="{085027DB-FBC6-E84C-BABD-C316007243C0}" type="presParOf" srcId="{4CD34AC9-64A4-574F-9517-FB9D8800FCB2}" destId="{E725AC6A-DF7C-0043-977C-994A6E620C8A}" srcOrd="0" destOrd="0" presId="urn:microsoft.com/office/officeart/2005/8/layout/orgChart1"/>
    <dgm:cxn modelId="{6C4FF07C-AEC6-264E-8630-FDB1F5C0FB28}" type="presParOf" srcId="{4CD34AC9-64A4-574F-9517-FB9D8800FCB2}" destId="{48B34DFC-BE42-8945-B739-96AF642E86E1}" srcOrd="1" destOrd="0" presId="urn:microsoft.com/office/officeart/2005/8/layout/orgChart1"/>
    <dgm:cxn modelId="{09E6F4D1-239B-F946-98F5-98CD265236B2}" type="presParOf" srcId="{003949E1-C35F-A54B-8BFD-850C10856DB2}" destId="{C0A89111-22E9-4A4B-9916-AA4F4B00CCDD}" srcOrd="1" destOrd="0" presId="urn:microsoft.com/office/officeart/2005/8/layout/orgChart1"/>
    <dgm:cxn modelId="{D1811A6B-5750-BE4A-98A1-72AB8F6987B2}" type="presParOf" srcId="{003949E1-C35F-A54B-8BFD-850C10856DB2}" destId="{A13E8AF6-4C50-A34C-AA97-AC41F74175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3FC238-BCF1-5E42-953B-ED7093742D15}" type="doc">
      <dgm:prSet loTypeId="urn:microsoft.com/office/officeart/2005/8/layout/list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354D2C-56ED-8549-A851-8CFC7AB4AE25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Demonstrated a shorter time to pregnancy and higher per cycle PRs for IVF compared with Rx with oral agents or GTs in patients with UI</a:t>
          </a:r>
        </a:p>
      </dgm:t>
    </dgm:pt>
    <dgm:pt modelId="{02C18E6A-037F-954C-9D3C-7A749FCB3DB7}" type="parTrans" cxnId="{0601EF10-9BA7-B547-B766-247916877BD9}">
      <dgm:prSet/>
      <dgm:spPr/>
      <dgm:t>
        <a:bodyPr/>
        <a:lstStyle/>
        <a:p>
          <a:endParaRPr lang="en-US"/>
        </a:p>
      </dgm:t>
    </dgm:pt>
    <dgm:pt modelId="{D49D0887-26B0-DF42-B76B-8864717B5484}" type="sibTrans" cxnId="{0601EF10-9BA7-B547-B766-247916877BD9}">
      <dgm:prSet/>
      <dgm:spPr/>
      <dgm:t>
        <a:bodyPr/>
        <a:lstStyle/>
        <a:p>
          <a:endParaRPr lang="en-US"/>
        </a:p>
      </dgm:t>
    </dgm:pt>
    <dgm:pt modelId="{5F6A8F8A-F768-344B-8ADB-0D5699C18981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Median time to pregnancy was 8 months in the accelerated arm, compared with 11 months in the conventional arm </a:t>
          </a:r>
        </a:p>
      </dgm:t>
    </dgm:pt>
    <dgm:pt modelId="{37C6A208-86E9-354A-8A9C-404D03363303}" type="parTrans" cxnId="{99887B63-9AD8-1746-94E1-7D16A1ADDE6F}">
      <dgm:prSet/>
      <dgm:spPr/>
      <dgm:t>
        <a:bodyPr/>
        <a:lstStyle/>
        <a:p>
          <a:endParaRPr lang="en-US"/>
        </a:p>
      </dgm:t>
    </dgm:pt>
    <dgm:pt modelId="{3254D6C2-75AC-2440-B890-A26E83F42DBA}" type="sibTrans" cxnId="{99887B63-9AD8-1746-94E1-7D16A1ADDE6F}">
      <dgm:prSet/>
      <dgm:spPr/>
      <dgm:t>
        <a:bodyPr/>
        <a:lstStyle/>
        <a:p>
          <a:endParaRPr lang="en-US"/>
        </a:p>
      </dgm:t>
    </dgm:pt>
    <dgm:pt modelId="{FB7E8DE7-CB5C-5B4B-897E-4836CC89E529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Per-cycle pregnancy rates for CC/IUI, FSH/IUI, and IVF were 7.6%, 9.8%, and 30.7% </a:t>
          </a:r>
        </a:p>
      </dgm:t>
    </dgm:pt>
    <dgm:pt modelId="{9F80B7DB-BBF6-A148-8DA3-A06C8A753AAF}" type="parTrans" cxnId="{15562CF3-DF18-5340-B23E-DEFA326A3F19}">
      <dgm:prSet/>
      <dgm:spPr/>
      <dgm:t>
        <a:bodyPr/>
        <a:lstStyle/>
        <a:p>
          <a:endParaRPr lang="en-US"/>
        </a:p>
      </dgm:t>
    </dgm:pt>
    <dgm:pt modelId="{D526BF26-8E96-B341-A8C3-F3A4F74400EF}" type="sibTrans" cxnId="{15562CF3-DF18-5340-B23E-DEFA326A3F19}">
      <dgm:prSet/>
      <dgm:spPr/>
      <dgm:t>
        <a:bodyPr/>
        <a:lstStyle/>
        <a:p>
          <a:endParaRPr lang="en-US"/>
        </a:p>
      </dgm:t>
    </dgm:pt>
    <dgm:pt modelId="{252B1A5F-D9EF-2C45-987E-FB4AA065BE5E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Disadvantage - does not directly compare CC/IUI, GT/IUI, and IVF in a parallel fashion with respect to live birth rate </a:t>
          </a:r>
        </a:p>
      </dgm:t>
    </dgm:pt>
    <dgm:pt modelId="{6F0E440F-0637-C448-8E0D-19E711366DB0}" type="parTrans" cxnId="{9E3E6153-2F98-9C47-85A0-1DCA8D08BA7D}">
      <dgm:prSet/>
      <dgm:spPr/>
      <dgm:t>
        <a:bodyPr/>
        <a:lstStyle/>
        <a:p>
          <a:endParaRPr lang="en-US"/>
        </a:p>
      </dgm:t>
    </dgm:pt>
    <dgm:pt modelId="{006275CA-9E4C-AE45-9D82-4B698596321C}" type="sibTrans" cxnId="{9E3E6153-2F98-9C47-85A0-1DCA8D08BA7D}">
      <dgm:prSet/>
      <dgm:spPr/>
      <dgm:t>
        <a:bodyPr/>
        <a:lstStyle/>
        <a:p>
          <a:endParaRPr lang="en-US"/>
        </a:p>
      </dgm:t>
    </dgm:pt>
    <dgm:pt modelId="{9184E109-F34C-4E40-807B-B7E65D01FB6D}" type="pres">
      <dgm:prSet presAssocID="{633FC238-BCF1-5E42-953B-ED7093742D15}" presName="linear" presStyleCnt="0">
        <dgm:presLayoutVars>
          <dgm:dir/>
          <dgm:animLvl val="lvl"/>
          <dgm:resizeHandles val="exact"/>
        </dgm:presLayoutVars>
      </dgm:prSet>
      <dgm:spPr/>
    </dgm:pt>
    <dgm:pt modelId="{0F05268A-F5C6-ED48-8C5C-42EFCAEB4BB9}" type="pres">
      <dgm:prSet presAssocID="{3C354D2C-56ED-8549-A851-8CFC7AB4AE25}" presName="parentLin" presStyleCnt="0"/>
      <dgm:spPr/>
    </dgm:pt>
    <dgm:pt modelId="{45AA2F36-1FEE-5C4A-BA32-DFC1B23E9AD9}" type="pres">
      <dgm:prSet presAssocID="{3C354D2C-56ED-8549-A851-8CFC7AB4AE25}" presName="parentLeftMargin" presStyleLbl="node1" presStyleIdx="0" presStyleCnt="4"/>
      <dgm:spPr/>
    </dgm:pt>
    <dgm:pt modelId="{8868DC5B-529D-834F-A091-E9C808572F5F}" type="pres">
      <dgm:prSet presAssocID="{3C354D2C-56ED-8549-A851-8CFC7AB4AE25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27691A30-9244-9549-A4C3-25442677EAC9}" type="pres">
      <dgm:prSet presAssocID="{3C354D2C-56ED-8549-A851-8CFC7AB4AE25}" presName="negativeSpace" presStyleCnt="0"/>
      <dgm:spPr/>
    </dgm:pt>
    <dgm:pt modelId="{F7E3D7DD-3F40-6D48-9321-A57898B582E3}" type="pres">
      <dgm:prSet presAssocID="{3C354D2C-56ED-8549-A851-8CFC7AB4AE25}" presName="childText" presStyleLbl="conFgAcc1" presStyleIdx="0" presStyleCnt="4" custLinFactY="-22330" custLinFactNeighborY="-100000">
        <dgm:presLayoutVars>
          <dgm:bulletEnabled val="1"/>
        </dgm:presLayoutVars>
      </dgm:prSet>
      <dgm:spPr/>
    </dgm:pt>
    <dgm:pt modelId="{387AA986-CFC6-6240-ABB7-CDA7EB2E273C}" type="pres">
      <dgm:prSet presAssocID="{D49D0887-26B0-DF42-B76B-8864717B5484}" presName="spaceBetweenRectangles" presStyleCnt="0"/>
      <dgm:spPr/>
    </dgm:pt>
    <dgm:pt modelId="{CE3A250E-CF23-A342-9B2C-16D8D7C41A07}" type="pres">
      <dgm:prSet presAssocID="{5F6A8F8A-F768-344B-8ADB-0D5699C18981}" presName="parentLin" presStyleCnt="0"/>
      <dgm:spPr/>
    </dgm:pt>
    <dgm:pt modelId="{033DCADD-629F-314D-A09E-26428A7842B2}" type="pres">
      <dgm:prSet presAssocID="{5F6A8F8A-F768-344B-8ADB-0D5699C18981}" presName="parentLeftMargin" presStyleLbl="node1" presStyleIdx="0" presStyleCnt="4"/>
      <dgm:spPr/>
    </dgm:pt>
    <dgm:pt modelId="{37E0C3F5-1671-DC45-944B-5B4843E99F76}" type="pres">
      <dgm:prSet presAssocID="{5F6A8F8A-F768-344B-8ADB-0D5699C18981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92C4033D-9F95-2C45-8838-DF8474865AB8}" type="pres">
      <dgm:prSet presAssocID="{5F6A8F8A-F768-344B-8ADB-0D5699C18981}" presName="negativeSpace" presStyleCnt="0"/>
      <dgm:spPr/>
    </dgm:pt>
    <dgm:pt modelId="{7713E1AD-9DC2-FB44-8E65-758F38E0AAA8}" type="pres">
      <dgm:prSet presAssocID="{5F6A8F8A-F768-344B-8ADB-0D5699C18981}" presName="childText" presStyleLbl="conFgAcc1" presStyleIdx="1" presStyleCnt="4">
        <dgm:presLayoutVars>
          <dgm:bulletEnabled val="1"/>
        </dgm:presLayoutVars>
      </dgm:prSet>
      <dgm:spPr/>
    </dgm:pt>
    <dgm:pt modelId="{003E861C-569E-D64D-BE59-2CE056EC3029}" type="pres">
      <dgm:prSet presAssocID="{3254D6C2-75AC-2440-B890-A26E83F42DBA}" presName="spaceBetweenRectangles" presStyleCnt="0"/>
      <dgm:spPr/>
    </dgm:pt>
    <dgm:pt modelId="{5D3D0FB3-4C53-A14F-968F-D287040D1825}" type="pres">
      <dgm:prSet presAssocID="{FB7E8DE7-CB5C-5B4B-897E-4836CC89E529}" presName="parentLin" presStyleCnt="0"/>
      <dgm:spPr/>
    </dgm:pt>
    <dgm:pt modelId="{53102E1E-835F-5C43-A7C8-BBD95FA546D6}" type="pres">
      <dgm:prSet presAssocID="{FB7E8DE7-CB5C-5B4B-897E-4836CC89E529}" presName="parentLeftMargin" presStyleLbl="node1" presStyleIdx="1" presStyleCnt="4"/>
      <dgm:spPr/>
    </dgm:pt>
    <dgm:pt modelId="{23C9C964-7120-1A45-AAB2-984C7EE14ED8}" type="pres">
      <dgm:prSet presAssocID="{FB7E8DE7-CB5C-5B4B-897E-4836CC89E529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7FEEAD05-E183-7446-A278-4B0342E10960}" type="pres">
      <dgm:prSet presAssocID="{FB7E8DE7-CB5C-5B4B-897E-4836CC89E529}" presName="negativeSpace" presStyleCnt="0"/>
      <dgm:spPr/>
    </dgm:pt>
    <dgm:pt modelId="{4E263A2F-8532-C041-A237-DED5D40F0BD6}" type="pres">
      <dgm:prSet presAssocID="{FB7E8DE7-CB5C-5B4B-897E-4836CC89E529}" presName="childText" presStyleLbl="conFgAcc1" presStyleIdx="2" presStyleCnt="4">
        <dgm:presLayoutVars>
          <dgm:bulletEnabled val="1"/>
        </dgm:presLayoutVars>
      </dgm:prSet>
      <dgm:spPr/>
    </dgm:pt>
    <dgm:pt modelId="{90223DEE-51FD-E945-AC94-587D35931533}" type="pres">
      <dgm:prSet presAssocID="{D526BF26-8E96-B341-A8C3-F3A4F74400EF}" presName="spaceBetweenRectangles" presStyleCnt="0"/>
      <dgm:spPr/>
    </dgm:pt>
    <dgm:pt modelId="{D8E41A0F-18F4-1943-855C-4660381954C0}" type="pres">
      <dgm:prSet presAssocID="{252B1A5F-D9EF-2C45-987E-FB4AA065BE5E}" presName="parentLin" presStyleCnt="0"/>
      <dgm:spPr/>
    </dgm:pt>
    <dgm:pt modelId="{2B0A0C2A-C66F-CA4D-8F84-DADEB8208FFC}" type="pres">
      <dgm:prSet presAssocID="{252B1A5F-D9EF-2C45-987E-FB4AA065BE5E}" presName="parentLeftMargin" presStyleLbl="node1" presStyleIdx="2" presStyleCnt="4"/>
      <dgm:spPr/>
    </dgm:pt>
    <dgm:pt modelId="{7A65B873-127E-864C-B892-58ADA3E1C28C}" type="pres">
      <dgm:prSet presAssocID="{252B1A5F-D9EF-2C45-987E-FB4AA065BE5E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3EDC4263-0359-7547-8CE3-C9CCDA8C401D}" type="pres">
      <dgm:prSet presAssocID="{252B1A5F-D9EF-2C45-987E-FB4AA065BE5E}" presName="negativeSpace" presStyleCnt="0"/>
      <dgm:spPr/>
    </dgm:pt>
    <dgm:pt modelId="{3356B0EE-F60D-F846-8670-4A93C3CBFF64}" type="pres">
      <dgm:prSet presAssocID="{252B1A5F-D9EF-2C45-987E-FB4AA065BE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307510-EA30-BF40-B720-8DF54B862865}" type="presOf" srcId="{FB7E8DE7-CB5C-5B4B-897E-4836CC89E529}" destId="{23C9C964-7120-1A45-AAB2-984C7EE14ED8}" srcOrd="1" destOrd="0" presId="urn:microsoft.com/office/officeart/2005/8/layout/list1"/>
    <dgm:cxn modelId="{0601EF10-9BA7-B547-B766-247916877BD9}" srcId="{633FC238-BCF1-5E42-953B-ED7093742D15}" destId="{3C354D2C-56ED-8549-A851-8CFC7AB4AE25}" srcOrd="0" destOrd="0" parTransId="{02C18E6A-037F-954C-9D3C-7A749FCB3DB7}" sibTransId="{D49D0887-26B0-DF42-B76B-8864717B5484}"/>
    <dgm:cxn modelId="{91098119-2EEB-C249-B04D-6A8F0AF2261B}" type="presOf" srcId="{3C354D2C-56ED-8549-A851-8CFC7AB4AE25}" destId="{8868DC5B-529D-834F-A091-E9C808572F5F}" srcOrd="1" destOrd="0" presId="urn:microsoft.com/office/officeart/2005/8/layout/list1"/>
    <dgm:cxn modelId="{883DDB19-EEBA-D247-BE15-D175EE63A804}" type="presOf" srcId="{5F6A8F8A-F768-344B-8ADB-0D5699C18981}" destId="{37E0C3F5-1671-DC45-944B-5B4843E99F76}" srcOrd="1" destOrd="0" presId="urn:microsoft.com/office/officeart/2005/8/layout/list1"/>
    <dgm:cxn modelId="{90606531-A24A-9543-8F06-E2B2567417B2}" type="presOf" srcId="{252B1A5F-D9EF-2C45-987E-FB4AA065BE5E}" destId="{2B0A0C2A-C66F-CA4D-8F84-DADEB8208FFC}" srcOrd="0" destOrd="0" presId="urn:microsoft.com/office/officeart/2005/8/layout/list1"/>
    <dgm:cxn modelId="{9E3E6153-2F98-9C47-85A0-1DCA8D08BA7D}" srcId="{633FC238-BCF1-5E42-953B-ED7093742D15}" destId="{252B1A5F-D9EF-2C45-987E-FB4AA065BE5E}" srcOrd="3" destOrd="0" parTransId="{6F0E440F-0637-C448-8E0D-19E711366DB0}" sibTransId="{006275CA-9E4C-AE45-9D82-4B698596321C}"/>
    <dgm:cxn modelId="{99887B63-9AD8-1746-94E1-7D16A1ADDE6F}" srcId="{633FC238-BCF1-5E42-953B-ED7093742D15}" destId="{5F6A8F8A-F768-344B-8ADB-0D5699C18981}" srcOrd="1" destOrd="0" parTransId="{37C6A208-86E9-354A-8A9C-404D03363303}" sibTransId="{3254D6C2-75AC-2440-B890-A26E83F42DBA}"/>
    <dgm:cxn modelId="{7A12466A-9F16-1347-AAA8-4631A6B769C5}" type="presOf" srcId="{FB7E8DE7-CB5C-5B4B-897E-4836CC89E529}" destId="{53102E1E-835F-5C43-A7C8-BBD95FA546D6}" srcOrd="0" destOrd="0" presId="urn:microsoft.com/office/officeart/2005/8/layout/list1"/>
    <dgm:cxn modelId="{B32294A6-4629-DA49-8252-CE988DFCF42F}" type="presOf" srcId="{5F6A8F8A-F768-344B-8ADB-0D5699C18981}" destId="{033DCADD-629F-314D-A09E-26428A7842B2}" srcOrd="0" destOrd="0" presId="urn:microsoft.com/office/officeart/2005/8/layout/list1"/>
    <dgm:cxn modelId="{609D2CBF-2189-E54C-A93C-74A43E68A2BF}" type="presOf" srcId="{633FC238-BCF1-5E42-953B-ED7093742D15}" destId="{9184E109-F34C-4E40-807B-B7E65D01FB6D}" srcOrd="0" destOrd="0" presId="urn:microsoft.com/office/officeart/2005/8/layout/list1"/>
    <dgm:cxn modelId="{ADB661D9-60A9-2144-BB91-A56F11E9999B}" type="presOf" srcId="{252B1A5F-D9EF-2C45-987E-FB4AA065BE5E}" destId="{7A65B873-127E-864C-B892-58ADA3E1C28C}" srcOrd="1" destOrd="0" presId="urn:microsoft.com/office/officeart/2005/8/layout/list1"/>
    <dgm:cxn modelId="{5679F7E8-F46C-534C-9BC6-06695C0ECDB6}" type="presOf" srcId="{3C354D2C-56ED-8549-A851-8CFC7AB4AE25}" destId="{45AA2F36-1FEE-5C4A-BA32-DFC1B23E9AD9}" srcOrd="0" destOrd="0" presId="urn:microsoft.com/office/officeart/2005/8/layout/list1"/>
    <dgm:cxn modelId="{15562CF3-DF18-5340-B23E-DEFA326A3F19}" srcId="{633FC238-BCF1-5E42-953B-ED7093742D15}" destId="{FB7E8DE7-CB5C-5B4B-897E-4836CC89E529}" srcOrd="2" destOrd="0" parTransId="{9F80B7DB-BBF6-A148-8DA3-A06C8A753AAF}" sibTransId="{D526BF26-8E96-B341-A8C3-F3A4F74400EF}"/>
    <dgm:cxn modelId="{476DF37A-2E06-9043-BD45-FB3BD9965F2E}" type="presParOf" srcId="{9184E109-F34C-4E40-807B-B7E65D01FB6D}" destId="{0F05268A-F5C6-ED48-8C5C-42EFCAEB4BB9}" srcOrd="0" destOrd="0" presId="urn:microsoft.com/office/officeart/2005/8/layout/list1"/>
    <dgm:cxn modelId="{2B9C003D-F8C4-C14F-AC25-A5C22D091706}" type="presParOf" srcId="{0F05268A-F5C6-ED48-8C5C-42EFCAEB4BB9}" destId="{45AA2F36-1FEE-5C4A-BA32-DFC1B23E9AD9}" srcOrd="0" destOrd="0" presId="urn:microsoft.com/office/officeart/2005/8/layout/list1"/>
    <dgm:cxn modelId="{84070104-B1F1-2E47-9F01-A0E5216DFA1B}" type="presParOf" srcId="{0F05268A-F5C6-ED48-8C5C-42EFCAEB4BB9}" destId="{8868DC5B-529D-834F-A091-E9C808572F5F}" srcOrd="1" destOrd="0" presId="urn:microsoft.com/office/officeart/2005/8/layout/list1"/>
    <dgm:cxn modelId="{6BA3DB21-34C8-6145-807F-4402DE2C9F57}" type="presParOf" srcId="{9184E109-F34C-4E40-807B-B7E65D01FB6D}" destId="{27691A30-9244-9549-A4C3-25442677EAC9}" srcOrd="1" destOrd="0" presId="urn:microsoft.com/office/officeart/2005/8/layout/list1"/>
    <dgm:cxn modelId="{D4309433-60DC-2143-964F-A557D7452A2E}" type="presParOf" srcId="{9184E109-F34C-4E40-807B-B7E65D01FB6D}" destId="{F7E3D7DD-3F40-6D48-9321-A57898B582E3}" srcOrd="2" destOrd="0" presId="urn:microsoft.com/office/officeart/2005/8/layout/list1"/>
    <dgm:cxn modelId="{DF26E12B-F618-064A-A4A1-4B1E0151172A}" type="presParOf" srcId="{9184E109-F34C-4E40-807B-B7E65D01FB6D}" destId="{387AA986-CFC6-6240-ABB7-CDA7EB2E273C}" srcOrd="3" destOrd="0" presId="urn:microsoft.com/office/officeart/2005/8/layout/list1"/>
    <dgm:cxn modelId="{1EBD59FA-2634-E745-8949-550853DECE84}" type="presParOf" srcId="{9184E109-F34C-4E40-807B-B7E65D01FB6D}" destId="{CE3A250E-CF23-A342-9B2C-16D8D7C41A07}" srcOrd="4" destOrd="0" presId="urn:microsoft.com/office/officeart/2005/8/layout/list1"/>
    <dgm:cxn modelId="{E26E62B2-2770-1045-96A8-6F4F6977740C}" type="presParOf" srcId="{CE3A250E-CF23-A342-9B2C-16D8D7C41A07}" destId="{033DCADD-629F-314D-A09E-26428A7842B2}" srcOrd="0" destOrd="0" presId="urn:microsoft.com/office/officeart/2005/8/layout/list1"/>
    <dgm:cxn modelId="{838E069C-F5E1-244F-9588-C42FC88A72CE}" type="presParOf" srcId="{CE3A250E-CF23-A342-9B2C-16D8D7C41A07}" destId="{37E0C3F5-1671-DC45-944B-5B4843E99F76}" srcOrd="1" destOrd="0" presId="urn:microsoft.com/office/officeart/2005/8/layout/list1"/>
    <dgm:cxn modelId="{69B70C45-9BA4-3C47-A7A8-8F8DB304A65E}" type="presParOf" srcId="{9184E109-F34C-4E40-807B-B7E65D01FB6D}" destId="{92C4033D-9F95-2C45-8838-DF8474865AB8}" srcOrd="5" destOrd="0" presId="urn:microsoft.com/office/officeart/2005/8/layout/list1"/>
    <dgm:cxn modelId="{7CF288CD-2A4B-0644-9DA8-4A598BB928BE}" type="presParOf" srcId="{9184E109-F34C-4E40-807B-B7E65D01FB6D}" destId="{7713E1AD-9DC2-FB44-8E65-758F38E0AAA8}" srcOrd="6" destOrd="0" presId="urn:microsoft.com/office/officeart/2005/8/layout/list1"/>
    <dgm:cxn modelId="{6C8953FB-4A32-4E4B-8363-604522037AF1}" type="presParOf" srcId="{9184E109-F34C-4E40-807B-B7E65D01FB6D}" destId="{003E861C-569E-D64D-BE59-2CE056EC3029}" srcOrd="7" destOrd="0" presId="urn:microsoft.com/office/officeart/2005/8/layout/list1"/>
    <dgm:cxn modelId="{740E39F4-4AFC-274D-94C8-A41067AA1022}" type="presParOf" srcId="{9184E109-F34C-4E40-807B-B7E65D01FB6D}" destId="{5D3D0FB3-4C53-A14F-968F-D287040D1825}" srcOrd="8" destOrd="0" presId="urn:microsoft.com/office/officeart/2005/8/layout/list1"/>
    <dgm:cxn modelId="{C6FDB4EE-EC4E-B841-914A-85A351F7D5F6}" type="presParOf" srcId="{5D3D0FB3-4C53-A14F-968F-D287040D1825}" destId="{53102E1E-835F-5C43-A7C8-BBD95FA546D6}" srcOrd="0" destOrd="0" presId="urn:microsoft.com/office/officeart/2005/8/layout/list1"/>
    <dgm:cxn modelId="{4FB92712-A1AE-4B48-A942-C98FBB7A2B40}" type="presParOf" srcId="{5D3D0FB3-4C53-A14F-968F-D287040D1825}" destId="{23C9C964-7120-1A45-AAB2-984C7EE14ED8}" srcOrd="1" destOrd="0" presId="urn:microsoft.com/office/officeart/2005/8/layout/list1"/>
    <dgm:cxn modelId="{21960C2B-F908-D14B-BFA8-5E2D56B014E4}" type="presParOf" srcId="{9184E109-F34C-4E40-807B-B7E65D01FB6D}" destId="{7FEEAD05-E183-7446-A278-4B0342E10960}" srcOrd="9" destOrd="0" presId="urn:microsoft.com/office/officeart/2005/8/layout/list1"/>
    <dgm:cxn modelId="{799A515F-B381-3541-8BBC-6AC403203057}" type="presParOf" srcId="{9184E109-F34C-4E40-807B-B7E65D01FB6D}" destId="{4E263A2F-8532-C041-A237-DED5D40F0BD6}" srcOrd="10" destOrd="0" presId="urn:microsoft.com/office/officeart/2005/8/layout/list1"/>
    <dgm:cxn modelId="{A3607F0B-ABA1-224F-9F77-4475F8497FC1}" type="presParOf" srcId="{9184E109-F34C-4E40-807B-B7E65D01FB6D}" destId="{90223DEE-51FD-E945-AC94-587D35931533}" srcOrd="11" destOrd="0" presId="urn:microsoft.com/office/officeart/2005/8/layout/list1"/>
    <dgm:cxn modelId="{07DDAF01-7B5F-BC4A-9D6E-0FBE7C6ED0F1}" type="presParOf" srcId="{9184E109-F34C-4E40-807B-B7E65D01FB6D}" destId="{D8E41A0F-18F4-1943-855C-4660381954C0}" srcOrd="12" destOrd="0" presId="urn:microsoft.com/office/officeart/2005/8/layout/list1"/>
    <dgm:cxn modelId="{A44745E3-A73F-984F-AA3B-323B95697779}" type="presParOf" srcId="{D8E41A0F-18F4-1943-855C-4660381954C0}" destId="{2B0A0C2A-C66F-CA4D-8F84-DADEB8208FFC}" srcOrd="0" destOrd="0" presId="urn:microsoft.com/office/officeart/2005/8/layout/list1"/>
    <dgm:cxn modelId="{A046AA4E-08C8-2E44-9A32-ECF34C45ABD4}" type="presParOf" srcId="{D8E41A0F-18F4-1943-855C-4660381954C0}" destId="{7A65B873-127E-864C-B892-58ADA3E1C28C}" srcOrd="1" destOrd="0" presId="urn:microsoft.com/office/officeart/2005/8/layout/list1"/>
    <dgm:cxn modelId="{BBC38526-6A16-1042-8394-2013AAD1872C}" type="presParOf" srcId="{9184E109-F34C-4E40-807B-B7E65D01FB6D}" destId="{3EDC4263-0359-7547-8CE3-C9CCDA8C401D}" srcOrd="13" destOrd="0" presId="urn:microsoft.com/office/officeart/2005/8/layout/list1"/>
    <dgm:cxn modelId="{0F429ED0-E628-1348-896F-B07644AA0ACF}" type="presParOf" srcId="{9184E109-F34C-4E40-807B-B7E65D01FB6D}" destId="{3356B0EE-F60D-F846-8670-4A93C3CBFF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B96CBB-EAFD-284C-8571-00935CE4407E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5ADF70-260B-B841-9ABB-0D831BF86C4D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Expectant management may be comparable to CC and timed intercourse or IUI </a:t>
          </a:r>
        </a:p>
      </dgm:t>
    </dgm:pt>
    <dgm:pt modelId="{E3FFBCE5-BB50-CC49-B612-0688B58C9085}" type="parTrans" cxnId="{C04B5906-6C32-9E4C-AD3E-EAB6F8AA6A94}">
      <dgm:prSet/>
      <dgm:spPr/>
      <dgm:t>
        <a:bodyPr/>
        <a:lstStyle/>
        <a:p>
          <a:endParaRPr lang="en-US"/>
        </a:p>
      </dgm:t>
    </dgm:pt>
    <dgm:pt modelId="{2779C809-0F20-6042-A536-A4B27BBA8018}" type="sibTrans" cxnId="{C04B5906-6C32-9E4C-AD3E-EAB6F8AA6A94}">
      <dgm:prSet/>
      <dgm:spPr/>
      <dgm:t>
        <a:bodyPr/>
        <a:lstStyle/>
        <a:p>
          <a:endParaRPr lang="en-US"/>
        </a:p>
      </dgm:t>
    </dgm:pt>
    <dgm:pt modelId="{C51687F6-6DBF-B443-820B-1B3D584C3363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Super-ovulation with oral agents - CC may be more effective than letrozole</a:t>
          </a:r>
        </a:p>
      </dgm:t>
    </dgm:pt>
    <dgm:pt modelId="{537569FA-3647-FD40-851D-CB9925DBD051}" type="parTrans" cxnId="{1D5DC72B-4534-BC49-B0E9-8CD8A09ECAD2}">
      <dgm:prSet/>
      <dgm:spPr/>
      <dgm:t>
        <a:bodyPr/>
        <a:lstStyle/>
        <a:p>
          <a:endParaRPr lang="en-US"/>
        </a:p>
      </dgm:t>
    </dgm:pt>
    <dgm:pt modelId="{EAC1FA99-41F8-564E-83F2-7AFA790D92BA}" type="sibTrans" cxnId="{1D5DC72B-4534-BC49-B0E9-8CD8A09ECAD2}">
      <dgm:prSet/>
      <dgm:spPr/>
      <dgm:t>
        <a:bodyPr/>
        <a:lstStyle/>
        <a:p>
          <a:endParaRPr lang="en-US"/>
        </a:p>
      </dgm:t>
    </dgm:pt>
    <dgm:pt modelId="{6512FEC8-FF17-E649-B7B2-52251BA2B0E9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Treatment with GTs seems to be more effective than either oral agent (CC or Letrozole) although has greater risk of multiple gestations </a:t>
          </a:r>
        </a:p>
      </dgm:t>
    </dgm:pt>
    <dgm:pt modelId="{2DD1AD80-E8D4-064B-B44E-411942714545}" type="parTrans" cxnId="{5F4B3D7B-3492-974C-A8D6-656C6481844F}">
      <dgm:prSet/>
      <dgm:spPr/>
      <dgm:t>
        <a:bodyPr/>
        <a:lstStyle/>
        <a:p>
          <a:endParaRPr lang="en-US"/>
        </a:p>
      </dgm:t>
    </dgm:pt>
    <dgm:pt modelId="{6C58868E-8592-4B4A-B8DA-6746B8A46DA9}" type="sibTrans" cxnId="{5F4B3D7B-3492-974C-A8D6-656C6481844F}">
      <dgm:prSet/>
      <dgm:spPr/>
      <dgm:t>
        <a:bodyPr/>
        <a:lstStyle/>
        <a:p>
          <a:endParaRPr lang="en-US"/>
        </a:p>
      </dgm:t>
    </dgm:pt>
    <dgm:pt modelId="{766CA379-58E6-7C41-A6BE-02DC1B2A2A2F}">
      <dgm:prSet custT="1"/>
      <dgm:spPr/>
      <dgm:t>
        <a:bodyPr/>
        <a:lstStyle/>
        <a:p>
          <a:pPr rtl="0"/>
          <a:r>
            <a:rPr lang="en-US" sz="2000" b="1" i="0" dirty="0">
              <a:latin typeface="Calibri Bold"/>
              <a:cs typeface="Comic Sans MS"/>
            </a:rPr>
            <a:t>Despite its cost and widespread utilization, IVF was no more effective than GT with IUI but may accelerate the time to clinical pregnancy </a:t>
          </a:r>
        </a:p>
      </dgm:t>
    </dgm:pt>
    <dgm:pt modelId="{7084C67B-C62C-4B4E-8E97-8592446E77DC}" type="parTrans" cxnId="{DBF9D6CB-FB70-5A40-BFCA-CB14E943E920}">
      <dgm:prSet/>
      <dgm:spPr/>
      <dgm:t>
        <a:bodyPr/>
        <a:lstStyle/>
        <a:p>
          <a:endParaRPr lang="en-US"/>
        </a:p>
      </dgm:t>
    </dgm:pt>
    <dgm:pt modelId="{002BBF56-33A8-8740-A8DB-7CC97E82C22A}" type="sibTrans" cxnId="{DBF9D6CB-FB70-5A40-BFCA-CB14E943E920}">
      <dgm:prSet/>
      <dgm:spPr/>
      <dgm:t>
        <a:bodyPr/>
        <a:lstStyle/>
        <a:p>
          <a:endParaRPr lang="en-US"/>
        </a:p>
      </dgm:t>
    </dgm:pt>
    <dgm:pt modelId="{A5298C25-5BDD-A445-9911-CBA9E7738E39}" type="pres">
      <dgm:prSet presAssocID="{77B96CBB-EAFD-284C-8571-00935CE4407E}" presName="Name0" presStyleCnt="0">
        <dgm:presLayoutVars>
          <dgm:chMax val="7"/>
          <dgm:chPref val="7"/>
          <dgm:dir/>
        </dgm:presLayoutVars>
      </dgm:prSet>
      <dgm:spPr/>
    </dgm:pt>
    <dgm:pt modelId="{42C1314B-8B51-ED40-BD60-625299646CFF}" type="pres">
      <dgm:prSet presAssocID="{77B96CBB-EAFD-284C-8571-00935CE4407E}" presName="Name1" presStyleCnt="0"/>
      <dgm:spPr/>
    </dgm:pt>
    <dgm:pt modelId="{871CA1CC-7FAE-8B47-B5A2-600816E1D203}" type="pres">
      <dgm:prSet presAssocID="{77B96CBB-EAFD-284C-8571-00935CE4407E}" presName="cycle" presStyleCnt="0"/>
      <dgm:spPr/>
    </dgm:pt>
    <dgm:pt modelId="{0833EEDD-7938-B147-BB28-B9A33ADB2385}" type="pres">
      <dgm:prSet presAssocID="{77B96CBB-EAFD-284C-8571-00935CE4407E}" presName="srcNode" presStyleLbl="node1" presStyleIdx="0" presStyleCnt="4"/>
      <dgm:spPr/>
    </dgm:pt>
    <dgm:pt modelId="{5E318F54-9522-AA47-A877-F8F65905F6A6}" type="pres">
      <dgm:prSet presAssocID="{77B96CBB-EAFD-284C-8571-00935CE4407E}" presName="conn" presStyleLbl="parChTrans1D2" presStyleIdx="0" presStyleCnt="1"/>
      <dgm:spPr/>
    </dgm:pt>
    <dgm:pt modelId="{ACB92382-4CA1-8B44-AF46-2C29F1D67A1D}" type="pres">
      <dgm:prSet presAssocID="{77B96CBB-EAFD-284C-8571-00935CE4407E}" presName="extraNode" presStyleLbl="node1" presStyleIdx="0" presStyleCnt="4"/>
      <dgm:spPr/>
    </dgm:pt>
    <dgm:pt modelId="{C7F6960D-522E-5941-A804-892480E2F51C}" type="pres">
      <dgm:prSet presAssocID="{77B96CBB-EAFD-284C-8571-00935CE4407E}" presName="dstNode" presStyleLbl="node1" presStyleIdx="0" presStyleCnt="4"/>
      <dgm:spPr/>
    </dgm:pt>
    <dgm:pt modelId="{4133B7DF-4FF8-CA46-B56E-D9B0255C43B3}" type="pres">
      <dgm:prSet presAssocID="{CA5ADF70-260B-B841-9ABB-0D831BF86C4D}" presName="text_1" presStyleLbl="node1" presStyleIdx="0" presStyleCnt="4">
        <dgm:presLayoutVars>
          <dgm:bulletEnabled val="1"/>
        </dgm:presLayoutVars>
      </dgm:prSet>
      <dgm:spPr/>
    </dgm:pt>
    <dgm:pt modelId="{95AE9C17-7BE2-0D44-BAEA-703B6B2A071E}" type="pres">
      <dgm:prSet presAssocID="{CA5ADF70-260B-B841-9ABB-0D831BF86C4D}" presName="accent_1" presStyleCnt="0"/>
      <dgm:spPr/>
    </dgm:pt>
    <dgm:pt modelId="{3DC5ECAE-2EA7-3446-A7B6-CA3D8BE4DD3B}" type="pres">
      <dgm:prSet presAssocID="{CA5ADF70-260B-B841-9ABB-0D831BF86C4D}" presName="accentRepeatNode" presStyleLbl="solidFgAcc1" presStyleIdx="0" presStyleCnt="4"/>
      <dgm:spPr/>
    </dgm:pt>
    <dgm:pt modelId="{C0DF02CC-3D5B-4345-9D8B-9EFD532007A4}" type="pres">
      <dgm:prSet presAssocID="{C51687F6-6DBF-B443-820B-1B3D584C3363}" presName="text_2" presStyleLbl="node1" presStyleIdx="1" presStyleCnt="4">
        <dgm:presLayoutVars>
          <dgm:bulletEnabled val="1"/>
        </dgm:presLayoutVars>
      </dgm:prSet>
      <dgm:spPr/>
    </dgm:pt>
    <dgm:pt modelId="{0C381CB7-3F48-1F48-9AE8-D5E4458C41B8}" type="pres">
      <dgm:prSet presAssocID="{C51687F6-6DBF-B443-820B-1B3D584C3363}" presName="accent_2" presStyleCnt="0"/>
      <dgm:spPr/>
    </dgm:pt>
    <dgm:pt modelId="{31422405-7045-0845-9D8E-B7608DC90703}" type="pres">
      <dgm:prSet presAssocID="{C51687F6-6DBF-B443-820B-1B3D584C3363}" presName="accentRepeatNode" presStyleLbl="solidFgAcc1" presStyleIdx="1" presStyleCnt="4"/>
      <dgm:spPr/>
    </dgm:pt>
    <dgm:pt modelId="{8912C194-0B16-5D40-9F55-BF542B1F8D32}" type="pres">
      <dgm:prSet presAssocID="{6512FEC8-FF17-E649-B7B2-52251BA2B0E9}" presName="text_3" presStyleLbl="node1" presStyleIdx="2" presStyleCnt="4">
        <dgm:presLayoutVars>
          <dgm:bulletEnabled val="1"/>
        </dgm:presLayoutVars>
      </dgm:prSet>
      <dgm:spPr/>
    </dgm:pt>
    <dgm:pt modelId="{11D14502-D4B2-2D4E-BB64-BB4C79F04B03}" type="pres">
      <dgm:prSet presAssocID="{6512FEC8-FF17-E649-B7B2-52251BA2B0E9}" presName="accent_3" presStyleCnt="0"/>
      <dgm:spPr/>
    </dgm:pt>
    <dgm:pt modelId="{E5471010-A7AF-9F4E-97D2-200D27128C10}" type="pres">
      <dgm:prSet presAssocID="{6512FEC8-FF17-E649-B7B2-52251BA2B0E9}" presName="accentRepeatNode" presStyleLbl="solidFgAcc1" presStyleIdx="2" presStyleCnt="4"/>
      <dgm:spPr/>
    </dgm:pt>
    <dgm:pt modelId="{737FBF8E-0984-EC45-9630-12D02577F2E1}" type="pres">
      <dgm:prSet presAssocID="{766CA379-58E6-7C41-A6BE-02DC1B2A2A2F}" presName="text_4" presStyleLbl="node1" presStyleIdx="3" presStyleCnt="4">
        <dgm:presLayoutVars>
          <dgm:bulletEnabled val="1"/>
        </dgm:presLayoutVars>
      </dgm:prSet>
      <dgm:spPr/>
    </dgm:pt>
    <dgm:pt modelId="{EACA5385-D330-E744-A281-9B77A748542A}" type="pres">
      <dgm:prSet presAssocID="{766CA379-58E6-7C41-A6BE-02DC1B2A2A2F}" presName="accent_4" presStyleCnt="0"/>
      <dgm:spPr/>
    </dgm:pt>
    <dgm:pt modelId="{B12A5411-7358-3349-99FF-5FC1F7ED7A19}" type="pres">
      <dgm:prSet presAssocID="{766CA379-58E6-7C41-A6BE-02DC1B2A2A2F}" presName="accentRepeatNode" presStyleLbl="solidFgAcc1" presStyleIdx="3" presStyleCnt="4"/>
      <dgm:spPr/>
    </dgm:pt>
  </dgm:ptLst>
  <dgm:cxnLst>
    <dgm:cxn modelId="{C04B5906-6C32-9E4C-AD3E-EAB6F8AA6A94}" srcId="{77B96CBB-EAFD-284C-8571-00935CE4407E}" destId="{CA5ADF70-260B-B841-9ABB-0D831BF86C4D}" srcOrd="0" destOrd="0" parTransId="{E3FFBCE5-BB50-CC49-B612-0688B58C9085}" sibTransId="{2779C809-0F20-6042-A536-A4B27BBA8018}"/>
    <dgm:cxn modelId="{21499409-0BC2-BF48-A0C9-0314BB6B2484}" type="presOf" srcId="{CA5ADF70-260B-B841-9ABB-0D831BF86C4D}" destId="{4133B7DF-4FF8-CA46-B56E-D9B0255C43B3}" srcOrd="0" destOrd="0" presId="urn:microsoft.com/office/officeart/2008/layout/VerticalCurvedList"/>
    <dgm:cxn modelId="{1D5DC72B-4534-BC49-B0E9-8CD8A09ECAD2}" srcId="{77B96CBB-EAFD-284C-8571-00935CE4407E}" destId="{C51687F6-6DBF-B443-820B-1B3D584C3363}" srcOrd="1" destOrd="0" parTransId="{537569FA-3647-FD40-851D-CB9925DBD051}" sibTransId="{EAC1FA99-41F8-564E-83F2-7AFA790D92BA}"/>
    <dgm:cxn modelId="{01F0FA6E-79F4-4042-8276-6DED488F9D0A}" type="presOf" srcId="{2779C809-0F20-6042-A536-A4B27BBA8018}" destId="{5E318F54-9522-AA47-A877-F8F65905F6A6}" srcOrd="0" destOrd="0" presId="urn:microsoft.com/office/officeart/2008/layout/VerticalCurvedList"/>
    <dgm:cxn modelId="{4107EA79-9AD9-3649-BA6A-808E4706443F}" type="presOf" srcId="{77B96CBB-EAFD-284C-8571-00935CE4407E}" destId="{A5298C25-5BDD-A445-9911-CBA9E7738E39}" srcOrd="0" destOrd="0" presId="urn:microsoft.com/office/officeart/2008/layout/VerticalCurvedList"/>
    <dgm:cxn modelId="{5F4B3D7B-3492-974C-A8D6-656C6481844F}" srcId="{77B96CBB-EAFD-284C-8571-00935CE4407E}" destId="{6512FEC8-FF17-E649-B7B2-52251BA2B0E9}" srcOrd="2" destOrd="0" parTransId="{2DD1AD80-E8D4-064B-B44E-411942714545}" sibTransId="{6C58868E-8592-4B4A-B8DA-6746B8A46DA9}"/>
    <dgm:cxn modelId="{88ADA59A-E35A-874C-9C4F-AC59EE4D440C}" type="presOf" srcId="{6512FEC8-FF17-E649-B7B2-52251BA2B0E9}" destId="{8912C194-0B16-5D40-9F55-BF542B1F8D32}" srcOrd="0" destOrd="0" presId="urn:microsoft.com/office/officeart/2008/layout/VerticalCurvedList"/>
    <dgm:cxn modelId="{EED397A8-C9D9-744D-8D3E-19290799A691}" type="presOf" srcId="{766CA379-58E6-7C41-A6BE-02DC1B2A2A2F}" destId="{737FBF8E-0984-EC45-9630-12D02577F2E1}" srcOrd="0" destOrd="0" presId="urn:microsoft.com/office/officeart/2008/layout/VerticalCurvedList"/>
    <dgm:cxn modelId="{60E24CB7-407F-AB4B-AB63-9CD5A3BB6B46}" type="presOf" srcId="{C51687F6-6DBF-B443-820B-1B3D584C3363}" destId="{C0DF02CC-3D5B-4345-9D8B-9EFD532007A4}" srcOrd="0" destOrd="0" presId="urn:microsoft.com/office/officeart/2008/layout/VerticalCurvedList"/>
    <dgm:cxn modelId="{DBF9D6CB-FB70-5A40-BFCA-CB14E943E920}" srcId="{77B96CBB-EAFD-284C-8571-00935CE4407E}" destId="{766CA379-58E6-7C41-A6BE-02DC1B2A2A2F}" srcOrd="3" destOrd="0" parTransId="{7084C67B-C62C-4B4E-8E97-8592446E77DC}" sibTransId="{002BBF56-33A8-8740-A8DB-7CC97E82C22A}"/>
    <dgm:cxn modelId="{A68F35A7-4480-F841-A060-6EA5838D30EB}" type="presParOf" srcId="{A5298C25-5BDD-A445-9911-CBA9E7738E39}" destId="{42C1314B-8B51-ED40-BD60-625299646CFF}" srcOrd="0" destOrd="0" presId="urn:microsoft.com/office/officeart/2008/layout/VerticalCurvedList"/>
    <dgm:cxn modelId="{DA791160-1932-B245-B269-CD30C0F8E932}" type="presParOf" srcId="{42C1314B-8B51-ED40-BD60-625299646CFF}" destId="{871CA1CC-7FAE-8B47-B5A2-600816E1D203}" srcOrd="0" destOrd="0" presId="urn:microsoft.com/office/officeart/2008/layout/VerticalCurvedList"/>
    <dgm:cxn modelId="{BB24CA94-166D-0F4C-909C-1BF0E9166482}" type="presParOf" srcId="{871CA1CC-7FAE-8B47-B5A2-600816E1D203}" destId="{0833EEDD-7938-B147-BB28-B9A33ADB2385}" srcOrd="0" destOrd="0" presId="urn:microsoft.com/office/officeart/2008/layout/VerticalCurvedList"/>
    <dgm:cxn modelId="{8AD7CD39-40A2-774E-91C1-51FE1DC4EB0B}" type="presParOf" srcId="{871CA1CC-7FAE-8B47-B5A2-600816E1D203}" destId="{5E318F54-9522-AA47-A877-F8F65905F6A6}" srcOrd="1" destOrd="0" presId="urn:microsoft.com/office/officeart/2008/layout/VerticalCurvedList"/>
    <dgm:cxn modelId="{D0CE37EF-547F-C840-83BD-892E638AF445}" type="presParOf" srcId="{871CA1CC-7FAE-8B47-B5A2-600816E1D203}" destId="{ACB92382-4CA1-8B44-AF46-2C29F1D67A1D}" srcOrd="2" destOrd="0" presId="urn:microsoft.com/office/officeart/2008/layout/VerticalCurvedList"/>
    <dgm:cxn modelId="{7DFC5289-6086-5D48-943E-9562275AF914}" type="presParOf" srcId="{871CA1CC-7FAE-8B47-B5A2-600816E1D203}" destId="{C7F6960D-522E-5941-A804-892480E2F51C}" srcOrd="3" destOrd="0" presId="urn:microsoft.com/office/officeart/2008/layout/VerticalCurvedList"/>
    <dgm:cxn modelId="{AC2DB356-CE2F-F147-B023-59EE1EE6DBDA}" type="presParOf" srcId="{42C1314B-8B51-ED40-BD60-625299646CFF}" destId="{4133B7DF-4FF8-CA46-B56E-D9B0255C43B3}" srcOrd="1" destOrd="0" presId="urn:microsoft.com/office/officeart/2008/layout/VerticalCurvedList"/>
    <dgm:cxn modelId="{565D1F2B-C1D0-E14D-A95C-F21F8D70BAA9}" type="presParOf" srcId="{42C1314B-8B51-ED40-BD60-625299646CFF}" destId="{95AE9C17-7BE2-0D44-BAEA-703B6B2A071E}" srcOrd="2" destOrd="0" presId="urn:microsoft.com/office/officeart/2008/layout/VerticalCurvedList"/>
    <dgm:cxn modelId="{0473BE63-F92C-1D47-8E55-C12F0204FCDD}" type="presParOf" srcId="{95AE9C17-7BE2-0D44-BAEA-703B6B2A071E}" destId="{3DC5ECAE-2EA7-3446-A7B6-CA3D8BE4DD3B}" srcOrd="0" destOrd="0" presId="urn:microsoft.com/office/officeart/2008/layout/VerticalCurvedList"/>
    <dgm:cxn modelId="{DFED470A-BDFF-A449-B37F-8B6DCFB52226}" type="presParOf" srcId="{42C1314B-8B51-ED40-BD60-625299646CFF}" destId="{C0DF02CC-3D5B-4345-9D8B-9EFD532007A4}" srcOrd="3" destOrd="0" presId="urn:microsoft.com/office/officeart/2008/layout/VerticalCurvedList"/>
    <dgm:cxn modelId="{5D29C5E4-C152-4041-B01F-8833F09A08C5}" type="presParOf" srcId="{42C1314B-8B51-ED40-BD60-625299646CFF}" destId="{0C381CB7-3F48-1F48-9AE8-D5E4458C41B8}" srcOrd="4" destOrd="0" presId="urn:microsoft.com/office/officeart/2008/layout/VerticalCurvedList"/>
    <dgm:cxn modelId="{30A69837-0395-FD42-9224-A0FF75FA4C4F}" type="presParOf" srcId="{0C381CB7-3F48-1F48-9AE8-D5E4458C41B8}" destId="{31422405-7045-0845-9D8E-B7608DC90703}" srcOrd="0" destOrd="0" presId="urn:microsoft.com/office/officeart/2008/layout/VerticalCurvedList"/>
    <dgm:cxn modelId="{EBD94C15-6DDC-4944-94D3-F6B7191D44A4}" type="presParOf" srcId="{42C1314B-8B51-ED40-BD60-625299646CFF}" destId="{8912C194-0B16-5D40-9F55-BF542B1F8D32}" srcOrd="5" destOrd="0" presId="urn:microsoft.com/office/officeart/2008/layout/VerticalCurvedList"/>
    <dgm:cxn modelId="{3CBB47A1-0EF1-4C49-B8A9-76AD3F5D60FB}" type="presParOf" srcId="{42C1314B-8B51-ED40-BD60-625299646CFF}" destId="{11D14502-D4B2-2D4E-BB64-BB4C79F04B03}" srcOrd="6" destOrd="0" presId="urn:microsoft.com/office/officeart/2008/layout/VerticalCurvedList"/>
    <dgm:cxn modelId="{9C7D2C0D-7377-424C-BEBA-9111572DE0EF}" type="presParOf" srcId="{11D14502-D4B2-2D4E-BB64-BB4C79F04B03}" destId="{E5471010-A7AF-9F4E-97D2-200D27128C10}" srcOrd="0" destOrd="0" presId="urn:microsoft.com/office/officeart/2008/layout/VerticalCurvedList"/>
    <dgm:cxn modelId="{D6A2EC88-57FF-054C-AB0F-78D48C47171A}" type="presParOf" srcId="{42C1314B-8B51-ED40-BD60-625299646CFF}" destId="{737FBF8E-0984-EC45-9630-12D02577F2E1}" srcOrd="7" destOrd="0" presId="urn:microsoft.com/office/officeart/2008/layout/VerticalCurvedList"/>
    <dgm:cxn modelId="{FE2D5A51-49F9-394C-8947-4958281E3A15}" type="presParOf" srcId="{42C1314B-8B51-ED40-BD60-625299646CFF}" destId="{EACA5385-D330-E744-A281-9B77A748542A}" srcOrd="8" destOrd="0" presId="urn:microsoft.com/office/officeart/2008/layout/VerticalCurvedList"/>
    <dgm:cxn modelId="{C96D24E8-7BD6-EF40-86B0-C2BEA8D82263}" type="presParOf" srcId="{EACA5385-D330-E744-A281-9B77A748542A}" destId="{B12A5411-7358-3349-99FF-5FC1F7ED7A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CE911C-3CC1-EB45-8865-BD8DE36E0B54}" type="doc">
      <dgm:prSet loTypeId="urn:microsoft.com/office/officeart/2005/8/layout/orgChart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9E6627F-02EE-EA4A-8C36-F59732B257D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i="0" u="sng" dirty="0">
              <a:solidFill>
                <a:srgbClr val="9B0605"/>
              </a:solidFill>
              <a:latin typeface="Calibri Bold"/>
            </a:rPr>
            <a:t>Basic investigations</a:t>
          </a:r>
        </a:p>
        <a:p>
          <a:r>
            <a:rPr lang="en-US" sz="1400" b="1" i="0" dirty="0">
              <a:solidFill>
                <a:srgbClr val="2925C6"/>
              </a:solidFill>
              <a:latin typeface="Calibri Bold"/>
            </a:rPr>
            <a:t>Semen analysis</a:t>
          </a:r>
        </a:p>
        <a:p>
          <a:r>
            <a:rPr lang="en-US" sz="1400" b="1" i="0" dirty="0">
              <a:solidFill>
                <a:srgbClr val="7030A0"/>
              </a:solidFill>
              <a:latin typeface="Calibri Bold"/>
            </a:rPr>
            <a:t>Tubal Evaluation – HSG and/Laparoscopy</a:t>
          </a:r>
        </a:p>
        <a:p>
          <a:r>
            <a:rPr lang="en-US" sz="1400" b="1" i="0" dirty="0">
              <a:solidFill>
                <a:schemeClr val="accent2">
                  <a:lumMod val="75000"/>
                </a:schemeClr>
              </a:solidFill>
              <a:latin typeface="Calibri Bold"/>
            </a:rPr>
            <a:t>Evaluation of Ovulation/Luteal phase</a:t>
          </a:r>
        </a:p>
      </dgm:t>
    </dgm:pt>
    <dgm:pt modelId="{9A95D836-4F72-1C48-91B5-709BA4894D86}" type="parTrans" cxnId="{87BB7440-F8C7-6642-80DA-3FD8B704F452}">
      <dgm:prSet/>
      <dgm:spPr/>
      <dgm:t>
        <a:bodyPr/>
        <a:lstStyle/>
        <a:p>
          <a:endParaRPr lang="en-US"/>
        </a:p>
      </dgm:t>
    </dgm:pt>
    <dgm:pt modelId="{D642D883-90F5-6346-8555-AFE8A200AC76}" type="sibTrans" cxnId="{87BB7440-F8C7-6642-80DA-3FD8B704F452}">
      <dgm:prSet/>
      <dgm:spPr/>
      <dgm:t>
        <a:bodyPr/>
        <a:lstStyle/>
        <a:p>
          <a:endParaRPr lang="en-US"/>
        </a:p>
      </dgm:t>
    </dgm:pt>
    <dgm:pt modelId="{895E1E04-A5B2-CE44-995A-1214DB2ECB96}" type="asst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i="0" u="sng" dirty="0">
              <a:solidFill>
                <a:srgbClr val="9B0605"/>
              </a:solidFill>
              <a:latin typeface="Calibri Bold"/>
            </a:rPr>
            <a:t>Indian Scenarios</a:t>
          </a:r>
        </a:p>
        <a:p>
          <a:r>
            <a:rPr lang="en-US" sz="1400" b="1" i="0" dirty="0">
              <a:solidFill>
                <a:srgbClr val="2925C6"/>
              </a:solidFill>
              <a:latin typeface="Calibri Bold"/>
            </a:rPr>
            <a:t>AMH and AFC</a:t>
          </a:r>
        </a:p>
        <a:p>
          <a:r>
            <a:rPr lang="en-US" sz="1400" b="1" i="0" dirty="0">
              <a:solidFill>
                <a:srgbClr val="7030A0"/>
              </a:solidFill>
              <a:latin typeface="Calibri Bold"/>
            </a:rPr>
            <a:t>Thyroid function test/ Prolactin</a:t>
          </a:r>
        </a:p>
        <a:p>
          <a:r>
            <a:rPr lang="en-US" sz="1400" b="1" i="0" dirty="0">
              <a:solidFill>
                <a:schemeClr val="accent2">
                  <a:lumMod val="75000"/>
                </a:schemeClr>
              </a:solidFill>
              <a:latin typeface="Calibri Bold"/>
            </a:rPr>
            <a:t>Endometrial Biopsy, post-coital test and sperm function test in indicated cases</a:t>
          </a:r>
        </a:p>
        <a:p>
          <a:r>
            <a:rPr lang="en-US" sz="1400" b="1" i="0" dirty="0">
              <a:solidFill>
                <a:srgbClr val="C00000"/>
              </a:solidFill>
              <a:latin typeface="Calibri Bold"/>
            </a:rPr>
            <a:t>Other causes for infertility not identified  by above test should be ruled out </a:t>
          </a:r>
          <a:r>
            <a:rPr lang="en-US" sz="1400" b="1" i="0" dirty="0">
              <a:latin typeface="Calibri Bold"/>
            </a:rPr>
            <a:t>-  </a:t>
          </a:r>
          <a:r>
            <a:rPr lang="en-IN" sz="1400" b="1" i="0" dirty="0">
              <a:latin typeface="Calibri Bold"/>
            </a:rPr>
            <a:t>ovarian and testicular dysfunctions, sperm and oocyte quality, fallopian transport defects, endometrial receptivity, implantation failure and endometriosis </a:t>
          </a:r>
          <a:r>
            <a:rPr lang="en-US" sz="1400" b="1" i="0" dirty="0">
              <a:latin typeface="Calibri Bold"/>
            </a:rPr>
            <a:t> </a:t>
          </a:r>
        </a:p>
      </dgm:t>
    </dgm:pt>
    <dgm:pt modelId="{00382484-2871-C74E-A540-B5EFA90BCE20}" type="parTrans" cxnId="{C762B32E-DDB1-5A4C-A152-B9A2884FBD22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0624152-D5D3-694F-A120-A5C6020863ED}" type="sibTrans" cxnId="{C762B32E-DDB1-5A4C-A152-B9A2884FBD22}">
      <dgm:prSet/>
      <dgm:spPr/>
      <dgm:t>
        <a:bodyPr/>
        <a:lstStyle/>
        <a:p>
          <a:endParaRPr lang="en-US"/>
        </a:p>
      </dgm:t>
    </dgm:pt>
    <dgm:pt modelId="{7198B6FF-FCC9-7A44-8405-41E5EE168A6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600" b="1" i="0" u="sng" dirty="0">
              <a:solidFill>
                <a:srgbClr val="C00000"/>
              </a:solidFill>
              <a:latin typeface="Calibri Bold"/>
            </a:rPr>
            <a:t>Expectant management                  </a:t>
          </a:r>
        </a:p>
        <a:p>
          <a:r>
            <a:rPr lang="en-IN" sz="1600" b="1" i="0" dirty="0">
              <a:latin typeface="Calibri Bold"/>
            </a:rPr>
            <a:t>for 2 years is the best choice for                   </a:t>
          </a:r>
          <a:r>
            <a:rPr lang="en-IN" sz="1600" b="1" i="0" dirty="0">
              <a:solidFill>
                <a:srgbClr val="2925C6"/>
              </a:solidFill>
              <a:latin typeface="Calibri Bold"/>
            </a:rPr>
            <a:t>good prognosis when the woman’s age is less than 30 </a:t>
          </a:r>
        </a:p>
        <a:p>
          <a:r>
            <a:rPr lang="en-IN" sz="1600" b="1" i="0" dirty="0">
              <a:latin typeface="Calibri Bold"/>
            </a:rPr>
            <a:t>Women needs to be aware of their ovulation time and the best period for unprotected intercourse </a:t>
          </a:r>
        </a:p>
        <a:p>
          <a:r>
            <a:rPr lang="en-IN" sz="1600" b="1" i="0" dirty="0">
              <a:solidFill>
                <a:srgbClr val="FF0000"/>
              </a:solidFill>
              <a:latin typeface="Calibri Bold"/>
            </a:rPr>
            <a:t>PR at end of 12 months – 27%       </a:t>
          </a:r>
          <a:r>
            <a:rPr lang="en-IN" sz="1600" b="1" i="0" dirty="0">
              <a:latin typeface="Calibri Bold"/>
            </a:rPr>
            <a:t>       </a:t>
          </a:r>
          <a:r>
            <a:rPr lang="en-IN" sz="1600" b="1" i="1" dirty="0">
              <a:solidFill>
                <a:srgbClr val="00B050"/>
              </a:solidFill>
              <a:latin typeface="Calibri Bold"/>
            </a:rPr>
            <a:t>van </a:t>
          </a:r>
          <a:r>
            <a:rPr lang="en-IN" sz="1600" b="1" i="1" dirty="0" err="1">
              <a:solidFill>
                <a:srgbClr val="00B050"/>
              </a:solidFill>
              <a:latin typeface="Calibri Bold"/>
            </a:rPr>
            <a:t>Eekelen</a:t>
          </a:r>
          <a:r>
            <a:rPr lang="en-IN" sz="1600" b="1" i="1" dirty="0">
              <a:solidFill>
                <a:srgbClr val="00B050"/>
              </a:solidFill>
              <a:latin typeface="Calibri Bold"/>
            </a:rPr>
            <a:t> 2017 </a:t>
          </a:r>
          <a:endParaRPr lang="en-US" sz="1600" b="1" i="1" dirty="0">
            <a:solidFill>
              <a:srgbClr val="00B050"/>
            </a:solidFill>
            <a:latin typeface="Calibri Bold"/>
          </a:endParaRPr>
        </a:p>
      </dgm:t>
    </dgm:pt>
    <dgm:pt modelId="{9E263477-A438-AD42-9196-4BC943E73186}" type="parTrans" cxnId="{63A62860-3917-0947-86EC-A5FBBB57977C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DA95CDA-0DEE-A54E-A90F-9651CEAC0678}" type="sibTrans" cxnId="{63A62860-3917-0947-86EC-A5FBBB57977C}">
      <dgm:prSet/>
      <dgm:spPr/>
      <dgm:t>
        <a:bodyPr/>
        <a:lstStyle/>
        <a:p>
          <a:endParaRPr lang="en-US"/>
        </a:p>
      </dgm:t>
    </dgm:pt>
    <dgm:pt modelId="{679049EF-FE9F-0C48-A0FA-D05E0DC75B7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u="sng" dirty="0">
              <a:solidFill>
                <a:srgbClr val="C00000"/>
              </a:solidFill>
              <a:latin typeface="Calibri Bold"/>
            </a:rPr>
            <a:t>COS + IUI</a:t>
          </a:r>
        </a:p>
        <a:p>
          <a:r>
            <a:rPr lang="en-US" sz="1600" b="1" i="0" dirty="0">
              <a:solidFill>
                <a:srgbClr val="2925C6"/>
              </a:solidFill>
              <a:latin typeface="Calibri Bold"/>
            </a:rPr>
            <a:t>No Pregnancy with expectant management</a:t>
          </a:r>
        </a:p>
        <a:p>
          <a:r>
            <a:rPr lang="en-US" sz="1600" b="1" i="0" dirty="0">
              <a:solidFill>
                <a:srgbClr val="7030A0"/>
              </a:solidFill>
              <a:latin typeface="Calibri Bold"/>
            </a:rPr>
            <a:t>No pregnancy with OI with CC/ Letrozole and TI</a:t>
          </a:r>
        </a:p>
        <a:p>
          <a:r>
            <a:rPr lang="en-US" sz="1600" b="1" i="0" dirty="0">
              <a:solidFill>
                <a:schemeClr val="tx1"/>
              </a:solidFill>
              <a:latin typeface="Calibri Bold"/>
            </a:rPr>
            <a:t>Age more than 30 years and less than 35 years</a:t>
          </a:r>
        </a:p>
        <a:p>
          <a:r>
            <a:rPr lang="en-US" sz="1600" b="1" i="0" dirty="0">
              <a:solidFill>
                <a:schemeClr val="accent2">
                  <a:lumMod val="75000"/>
                </a:schemeClr>
              </a:solidFill>
              <a:latin typeface="Calibri Bold"/>
            </a:rPr>
            <a:t>Shorter duration of infertility &lt; 4 years</a:t>
          </a:r>
        </a:p>
        <a:p>
          <a:r>
            <a:rPr lang="en-US" sz="1600" b="1" i="0" dirty="0">
              <a:solidFill>
                <a:srgbClr val="FF0000"/>
              </a:solidFill>
              <a:latin typeface="Calibri Bold"/>
            </a:rPr>
            <a:t>LBR of 8% per cycle</a:t>
          </a:r>
        </a:p>
        <a:p>
          <a:r>
            <a:rPr lang="en-IN" sz="1600" b="1" i="1" dirty="0" err="1">
              <a:solidFill>
                <a:srgbClr val="00B050"/>
              </a:solidFill>
              <a:latin typeface="Calibri Bold"/>
            </a:rPr>
            <a:t>Kupka</a:t>
          </a:r>
          <a:r>
            <a:rPr lang="en-IN" sz="1600" b="1" i="1" dirty="0">
              <a:solidFill>
                <a:srgbClr val="00B050"/>
              </a:solidFill>
              <a:latin typeface="Calibri Bold"/>
            </a:rPr>
            <a:t> 2016 </a:t>
          </a:r>
          <a:endParaRPr lang="en-US" sz="1600" b="1" i="1" dirty="0">
            <a:solidFill>
              <a:srgbClr val="FF0000"/>
            </a:solidFill>
            <a:latin typeface="Calibri Bold"/>
          </a:endParaRPr>
        </a:p>
      </dgm:t>
    </dgm:pt>
    <dgm:pt modelId="{8EE5766C-2F0F-5847-840D-58C6BA226A70}" type="parTrans" cxnId="{8E033FA6-D565-0F42-8BE9-E9A1129EDF9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023213C-3AC9-4B41-9B51-A0B130AD6F2F}" type="sibTrans" cxnId="{8E033FA6-D565-0F42-8BE9-E9A1129EDF98}">
      <dgm:prSet/>
      <dgm:spPr/>
      <dgm:t>
        <a:bodyPr/>
        <a:lstStyle/>
        <a:p>
          <a:endParaRPr lang="en-US"/>
        </a:p>
      </dgm:t>
    </dgm:pt>
    <dgm:pt modelId="{0883CA3A-8E9B-FF4F-A3E9-E64E8938ACD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u="sng" dirty="0">
              <a:solidFill>
                <a:srgbClr val="C00000"/>
              </a:solidFill>
              <a:latin typeface="Calibri Bold"/>
            </a:rPr>
            <a:t>ART</a:t>
          </a:r>
        </a:p>
        <a:p>
          <a:r>
            <a:rPr lang="en-US" sz="1600" b="1" i="0" dirty="0">
              <a:solidFill>
                <a:srgbClr val="2925C6"/>
              </a:solidFill>
              <a:latin typeface="Calibri Bold"/>
            </a:rPr>
            <a:t>Age more than 35 years</a:t>
          </a:r>
        </a:p>
        <a:p>
          <a:r>
            <a:rPr lang="en-US" sz="1600" b="1" i="0" dirty="0">
              <a:solidFill>
                <a:srgbClr val="7030A0"/>
              </a:solidFill>
              <a:latin typeface="Calibri Bold"/>
            </a:rPr>
            <a:t>Longer duration of infertility &gt; 4 years</a:t>
          </a:r>
        </a:p>
        <a:p>
          <a:r>
            <a:rPr lang="en-US" sz="1600" b="1" i="0" dirty="0">
              <a:solidFill>
                <a:schemeClr val="accent2">
                  <a:lumMod val="75000"/>
                </a:schemeClr>
              </a:solidFill>
              <a:latin typeface="Calibri Bold"/>
            </a:rPr>
            <a:t>Serves as a diagnostic method for egg quality and embryogenesis</a:t>
          </a:r>
        </a:p>
        <a:p>
          <a:r>
            <a:rPr lang="en-US" sz="1600" b="1" i="0" dirty="0">
              <a:latin typeface="Calibri Bold"/>
            </a:rPr>
            <a:t>Split IVF and ICSI for those with no male factor</a:t>
          </a:r>
        </a:p>
        <a:p>
          <a:r>
            <a:rPr lang="en-US" sz="1600" b="1" i="0" dirty="0">
              <a:solidFill>
                <a:srgbClr val="FF0000"/>
              </a:solidFill>
              <a:latin typeface="Calibri Bold"/>
            </a:rPr>
            <a:t>CPR per cycle 28-29%</a:t>
          </a:r>
        </a:p>
        <a:p>
          <a:r>
            <a:rPr lang="en-IN" sz="1600" b="1" i="1" dirty="0" err="1">
              <a:solidFill>
                <a:srgbClr val="00B050"/>
              </a:solidFill>
              <a:latin typeface="Calibri Bold"/>
            </a:rPr>
            <a:t>Kupka</a:t>
          </a:r>
          <a:r>
            <a:rPr lang="en-IN" sz="1600" b="1" i="1" dirty="0">
              <a:solidFill>
                <a:srgbClr val="00B050"/>
              </a:solidFill>
              <a:latin typeface="Calibri Bold"/>
            </a:rPr>
            <a:t> 2016 </a:t>
          </a:r>
          <a:endParaRPr lang="en-US" sz="1600" b="1" i="1" dirty="0">
            <a:solidFill>
              <a:srgbClr val="00B050"/>
            </a:solidFill>
            <a:latin typeface="Calibri Bold"/>
          </a:endParaRPr>
        </a:p>
      </dgm:t>
    </dgm:pt>
    <dgm:pt modelId="{931B4C86-8092-9A4F-B442-98B452AC463A}" type="parTrans" cxnId="{609121B3-5CDE-3740-BDCE-BA2CE5B682F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E5ADA38-D107-2D45-A42E-CEA88B64DD32}" type="sibTrans" cxnId="{609121B3-5CDE-3740-BDCE-BA2CE5B682FE}">
      <dgm:prSet/>
      <dgm:spPr/>
      <dgm:t>
        <a:bodyPr/>
        <a:lstStyle/>
        <a:p>
          <a:endParaRPr lang="en-US"/>
        </a:p>
      </dgm:t>
    </dgm:pt>
    <dgm:pt modelId="{58ABCD2A-419F-7E41-BE4F-F11787DA811E}" type="pres">
      <dgm:prSet presAssocID="{B0CE911C-3CC1-EB45-8865-BD8DE36E0B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89C178-D030-5C4E-A279-EF1BD3BD7479}" type="pres">
      <dgm:prSet presAssocID="{B9E6627F-02EE-EA4A-8C36-F59732B257DA}" presName="hierRoot1" presStyleCnt="0">
        <dgm:presLayoutVars>
          <dgm:hierBranch val="init"/>
        </dgm:presLayoutVars>
      </dgm:prSet>
      <dgm:spPr/>
    </dgm:pt>
    <dgm:pt modelId="{E019E19F-AAC8-324A-8125-EF8C9397CD72}" type="pres">
      <dgm:prSet presAssocID="{B9E6627F-02EE-EA4A-8C36-F59732B257DA}" presName="rootComposite1" presStyleCnt="0"/>
      <dgm:spPr/>
    </dgm:pt>
    <dgm:pt modelId="{B4FA0D76-3043-8646-8071-BF18B92EE7AE}" type="pres">
      <dgm:prSet presAssocID="{B9E6627F-02EE-EA4A-8C36-F59732B257DA}" presName="rootText1" presStyleLbl="node0" presStyleIdx="0" presStyleCnt="1" custScaleX="182023" custLinFactNeighborX="40650" custLinFactNeighborY="3017">
        <dgm:presLayoutVars>
          <dgm:chPref val="3"/>
        </dgm:presLayoutVars>
      </dgm:prSet>
      <dgm:spPr/>
    </dgm:pt>
    <dgm:pt modelId="{8D3A5784-359E-C447-A93A-DE0279A9AD34}" type="pres">
      <dgm:prSet presAssocID="{B9E6627F-02EE-EA4A-8C36-F59732B257DA}" presName="rootConnector1" presStyleLbl="node1" presStyleIdx="0" presStyleCnt="0"/>
      <dgm:spPr/>
    </dgm:pt>
    <dgm:pt modelId="{5B830EA1-9C00-6841-853C-A09EB09042F7}" type="pres">
      <dgm:prSet presAssocID="{B9E6627F-02EE-EA4A-8C36-F59732B257DA}" presName="hierChild2" presStyleCnt="0"/>
      <dgm:spPr/>
    </dgm:pt>
    <dgm:pt modelId="{02DCFCE6-AD68-564F-B73C-3CAF83CA13EF}" type="pres">
      <dgm:prSet presAssocID="{9E263477-A438-AD42-9196-4BC943E73186}" presName="Name37" presStyleLbl="parChTrans1D2" presStyleIdx="0" presStyleCnt="4"/>
      <dgm:spPr/>
    </dgm:pt>
    <dgm:pt modelId="{BF7E51DF-3D86-9747-998B-CFA2A8E55F76}" type="pres">
      <dgm:prSet presAssocID="{7198B6FF-FCC9-7A44-8405-41E5EE168A6B}" presName="hierRoot2" presStyleCnt="0">
        <dgm:presLayoutVars>
          <dgm:hierBranch val="init"/>
        </dgm:presLayoutVars>
      </dgm:prSet>
      <dgm:spPr/>
    </dgm:pt>
    <dgm:pt modelId="{0822B1EB-5FE9-8D42-A917-C634559E8BE1}" type="pres">
      <dgm:prSet presAssocID="{7198B6FF-FCC9-7A44-8405-41E5EE168A6B}" presName="rootComposite" presStyleCnt="0"/>
      <dgm:spPr/>
    </dgm:pt>
    <dgm:pt modelId="{9618ADDD-1B77-C94D-A5F7-7CBD56068C32}" type="pres">
      <dgm:prSet presAssocID="{7198B6FF-FCC9-7A44-8405-41E5EE168A6B}" presName="rootText" presStyleLbl="node2" presStyleIdx="0" presStyleCnt="3" custScaleX="153650" custScaleY="222393" custLinFactNeighborX="-1877" custLinFactNeighborY="-5092">
        <dgm:presLayoutVars>
          <dgm:chPref val="3"/>
        </dgm:presLayoutVars>
      </dgm:prSet>
      <dgm:spPr/>
    </dgm:pt>
    <dgm:pt modelId="{B433B94F-47DA-5348-8EF7-DD897EB916C4}" type="pres">
      <dgm:prSet presAssocID="{7198B6FF-FCC9-7A44-8405-41E5EE168A6B}" presName="rootConnector" presStyleLbl="node2" presStyleIdx="0" presStyleCnt="3"/>
      <dgm:spPr/>
    </dgm:pt>
    <dgm:pt modelId="{039E34A6-2EC2-454E-9CD6-514D3BAE1C7E}" type="pres">
      <dgm:prSet presAssocID="{7198B6FF-FCC9-7A44-8405-41E5EE168A6B}" presName="hierChild4" presStyleCnt="0"/>
      <dgm:spPr/>
    </dgm:pt>
    <dgm:pt modelId="{3588B693-47C7-4243-A347-B24DAD6FDE67}" type="pres">
      <dgm:prSet presAssocID="{7198B6FF-FCC9-7A44-8405-41E5EE168A6B}" presName="hierChild5" presStyleCnt="0"/>
      <dgm:spPr/>
    </dgm:pt>
    <dgm:pt modelId="{7394B92D-B9CC-E44B-BE8F-14E2BC8D60E4}" type="pres">
      <dgm:prSet presAssocID="{8EE5766C-2F0F-5847-840D-58C6BA226A70}" presName="Name37" presStyleLbl="parChTrans1D2" presStyleIdx="1" presStyleCnt="4"/>
      <dgm:spPr/>
    </dgm:pt>
    <dgm:pt modelId="{0262D2AE-E29B-1C4E-BC15-A74A3A645907}" type="pres">
      <dgm:prSet presAssocID="{679049EF-FE9F-0C48-A0FA-D05E0DC75B7A}" presName="hierRoot2" presStyleCnt="0">
        <dgm:presLayoutVars>
          <dgm:hierBranch val="init"/>
        </dgm:presLayoutVars>
      </dgm:prSet>
      <dgm:spPr/>
    </dgm:pt>
    <dgm:pt modelId="{681010BC-9A7E-FE44-BA85-930756347411}" type="pres">
      <dgm:prSet presAssocID="{679049EF-FE9F-0C48-A0FA-D05E0DC75B7A}" presName="rootComposite" presStyleCnt="0"/>
      <dgm:spPr/>
    </dgm:pt>
    <dgm:pt modelId="{36422BA9-EC95-8F43-A217-5FA46BEBCBB5}" type="pres">
      <dgm:prSet presAssocID="{679049EF-FE9F-0C48-A0FA-D05E0DC75B7A}" presName="rootText" presStyleLbl="node2" presStyleIdx="1" presStyleCnt="3" custScaleX="166192" custScaleY="222393" custLinFactNeighborX="-529" custLinFactNeighborY="-5291">
        <dgm:presLayoutVars>
          <dgm:chPref val="3"/>
        </dgm:presLayoutVars>
      </dgm:prSet>
      <dgm:spPr/>
    </dgm:pt>
    <dgm:pt modelId="{988BDD37-B1FE-F145-BD0C-0B5B55CEE90B}" type="pres">
      <dgm:prSet presAssocID="{679049EF-FE9F-0C48-A0FA-D05E0DC75B7A}" presName="rootConnector" presStyleLbl="node2" presStyleIdx="1" presStyleCnt="3"/>
      <dgm:spPr/>
    </dgm:pt>
    <dgm:pt modelId="{ABC52172-BE4B-4F44-9B10-871C82BB6CEF}" type="pres">
      <dgm:prSet presAssocID="{679049EF-FE9F-0C48-A0FA-D05E0DC75B7A}" presName="hierChild4" presStyleCnt="0"/>
      <dgm:spPr/>
    </dgm:pt>
    <dgm:pt modelId="{50CA2DF7-5BB3-0544-A6BF-92CAF3219675}" type="pres">
      <dgm:prSet presAssocID="{679049EF-FE9F-0C48-A0FA-D05E0DC75B7A}" presName="hierChild5" presStyleCnt="0"/>
      <dgm:spPr/>
    </dgm:pt>
    <dgm:pt modelId="{D00A97EB-0E0B-094B-970C-18C9A19757B1}" type="pres">
      <dgm:prSet presAssocID="{931B4C86-8092-9A4F-B442-98B452AC463A}" presName="Name37" presStyleLbl="parChTrans1D2" presStyleIdx="2" presStyleCnt="4"/>
      <dgm:spPr/>
    </dgm:pt>
    <dgm:pt modelId="{7A1076BC-E5D7-1E43-A12B-8FB474695B39}" type="pres">
      <dgm:prSet presAssocID="{0883CA3A-8E9B-FF4F-A3E9-E64E8938ACD0}" presName="hierRoot2" presStyleCnt="0">
        <dgm:presLayoutVars>
          <dgm:hierBranch val="init"/>
        </dgm:presLayoutVars>
      </dgm:prSet>
      <dgm:spPr/>
    </dgm:pt>
    <dgm:pt modelId="{66DE6368-0D9D-E34B-9DAE-7032730A48AA}" type="pres">
      <dgm:prSet presAssocID="{0883CA3A-8E9B-FF4F-A3E9-E64E8938ACD0}" presName="rootComposite" presStyleCnt="0"/>
      <dgm:spPr/>
    </dgm:pt>
    <dgm:pt modelId="{6E3849BD-1334-9948-9F11-4201B31D3AC6}" type="pres">
      <dgm:prSet presAssocID="{0883CA3A-8E9B-FF4F-A3E9-E64E8938ACD0}" presName="rootText" presStyleLbl="node2" presStyleIdx="2" presStyleCnt="3" custScaleX="167936" custScaleY="222393" custLinFactNeighborX="-529" custLinFactNeighborY="-5291">
        <dgm:presLayoutVars>
          <dgm:chPref val="3"/>
        </dgm:presLayoutVars>
      </dgm:prSet>
      <dgm:spPr/>
    </dgm:pt>
    <dgm:pt modelId="{0DAC3643-3BB6-2245-AA4D-4149158B6895}" type="pres">
      <dgm:prSet presAssocID="{0883CA3A-8E9B-FF4F-A3E9-E64E8938ACD0}" presName="rootConnector" presStyleLbl="node2" presStyleIdx="2" presStyleCnt="3"/>
      <dgm:spPr/>
    </dgm:pt>
    <dgm:pt modelId="{44F06697-71EE-B24E-8409-88E0BBFC5B67}" type="pres">
      <dgm:prSet presAssocID="{0883CA3A-8E9B-FF4F-A3E9-E64E8938ACD0}" presName="hierChild4" presStyleCnt="0"/>
      <dgm:spPr/>
    </dgm:pt>
    <dgm:pt modelId="{8CE9E514-2ADB-5D40-8FED-374ACC55D4E7}" type="pres">
      <dgm:prSet presAssocID="{0883CA3A-8E9B-FF4F-A3E9-E64E8938ACD0}" presName="hierChild5" presStyleCnt="0"/>
      <dgm:spPr/>
    </dgm:pt>
    <dgm:pt modelId="{E9BE7D50-D5D8-634A-BEA0-29F1477B6E84}" type="pres">
      <dgm:prSet presAssocID="{B9E6627F-02EE-EA4A-8C36-F59732B257DA}" presName="hierChild3" presStyleCnt="0"/>
      <dgm:spPr/>
    </dgm:pt>
    <dgm:pt modelId="{23EE515D-2635-F04A-8639-6DC4B316CB06}" type="pres">
      <dgm:prSet presAssocID="{00382484-2871-C74E-A540-B5EFA90BCE20}" presName="Name111" presStyleLbl="parChTrans1D2" presStyleIdx="3" presStyleCnt="4"/>
      <dgm:spPr/>
    </dgm:pt>
    <dgm:pt modelId="{AFE8A4E0-1B5E-8F4A-8492-BB172F86C0B4}" type="pres">
      <dgm:prSet presAssocID="{895E1E04-A5B2-CE44-995A-1214DB2ECB96}" presName="hierRoot3" presStyleCnt="0">
        <dgm:presLayoutVars>
          <dgm:hierBranch val="init"/>
        </dgm:presLayoutVars>
      </dgm:prSet>
      <dgm:spPr/>
    </dgm:pt>
    <dgm:pt modelId="{3EF04AA1-FF56-8C43-B9D4-9F203E35B935}" type="pres">
      <dgm:prSet presAssocID="{895E1E04-A5B2-CE44-995A-1214DB2ECB96}" presName="rootComposite3" presStyleCnt="0"/>
      <dgm:spPr/>
    </dgm:pt>
    <dgm:pt modelId="{E3D4C998-B27E-B14D-96CB-1B10B763952B}" type="pres">
      <dgm:prSet presAssocID="{895E1E04-A5B2-CE44-995A-1214DB2ECB96}" presName="rootText3" presStyleLbl="asst1" presStyleIdx="0" presStyleCnt="1" custScaleX="247485" custScaleY="212267" custLinFactNeighborX="-868" custLinFactNeighborY="-29439">
        <dgm:presLayoutVars>
          <dgm:chPref val="3"/>
        </dgm:presLayoutVars>
      </dgm:prSet>
      <dgm:spPr/>
    </dgm:pt>
    <dgm:pt modelId="{261C44F2-6DE6-3C41-A7E3-F76FB23BB605}" type="pres">
      <dgm:prSet presAssocID="{895E1E04-A5B2-CE44-995A-1214DB2ECB96}" presName="rootConnector3" presStyleLbl="asst1" presStyleIdx="0" presStyleCnt="1"/>
      <dgm:spPr/>
    </dgm:pt>
    <dgm:pt modelId="{A0EB1497-1332-5340-9189-B3F80CDB1F04}" type="pres">
      <dgm:prSet presAssocID="{895E1E04-A5B2-CE44-995A-1214DB2ECB96}" presName="hierChild6" presStyleCnt="0"/>
      <dgm:spPr/>
    </dgm:pt>
    <dgm:pt modelId="{F2A91369-136E-D040-8142-8A8DDB4640BE}" type="pres">
      <dgm:prSet presAssocID="{895E1E04-A5B2-CE44-995A-1214DB2ECB96}" presName="hierChild7" presStyleCnt="0"/>
      <dgm:spPr/>
    </dgm:pt>
  </dgm:ptLst>
  <dgm:cxnLst>
    <dgm:cxn modelId="{C762B32E-DDB1-5A4C-A152-B9A2884FBD22}" srcId="{B9E6627F-02EE-EA4A-8C36-F59732B257DA}" destId="{895E1E04-A5B2-CE44-995A-1214DB2ECB96}" srcOrd="0" destOrd="0" parTransId="{00382484-2871-C74E-A540-B5EFA90BCE20}" sibTransId="{50624152-D5D3-694F-A120-A5C6020863ED}"/>
    <dgm:cxn modelId="{D748C22F-1238-AF40-83B5-A3F35648741E}" type="presOf" srcId="{9E263477-A438-AD42-9196-4BC943E73186}" destId="{02DCFCE6-AD68-564F-B73C-3CAF83CA13EF}" srcOrd="0" destOrd="0" presId="urn:microsoft.com/office/officeart/2005/8/layout/orgChart1"/>
    <dgm:cxn modelId="{86D2553C-AE9E-0E4C-9C96-907BF0276881}" type="presOf" srcId="{8EE5766C-2F0F-5847-840D-58C6BA226A70}" destId="{7394B92D-B9CC-E44B-BE8F-14E2BC8D60E4}" srcOrd="0" destOrd="0" presId="urn:microsoft.com/office/officeart/2005/8/layout/orgChart1"/>
    <dgm:cxn modelId="{87BB7440-F8C7-6642-80DA-3FD8B704F452}" srcId="{B0CE911C-3CC1-EB45-8865-BD8DE36E0B54}" destId="{B9E6627F-02EE-EA4A-8C36-F59732B257DA}" srcOrd="0" destOrd="0" parTransId="{9A95D836-4F72-1C48-91B5-709BA4894D86}" sibTransId="{D642D883-90F5-6346-8555-AFE8A200AC76}"/>
    <dgm:cxn modelId="{D0B65D42-BBCA-EC4D-A089-4D6763C7EE06}" type="presOf" srcId="{00382484-2871-C74E-A540-B5EFA90BCE20}" destId="{23EE515D-2635-F04A-8639-6DC4B316CB06}" srcOrd="0" destOrd="0" presId="urn:microsoft.com/office/officeart/2005/8/layout/orgChart1"/>
    <dgm:cxn modelId="{AF67895F-0414-4842-AB03-53EAA3D603B4}" type="presOf" srcId="{7198B6FF-FCC9-7A44-8405-41E5EE168A6B}" destId="{B433B94F-47DA-5348-8EF7-DD897EB916C4}" srcOrd="1" destOrd="0" presId="urn:microsoft.com/office/officeart/2005/8/layout/orgChart1"/>
    <dgm:cxn modelId="{63A62860-3917-0947-86EC-A5FBBB57977C}" srcId="{B9E6627F-02EE-EA4A-8C36-F59732B257DA}" destId="{7198B6FF-FCC9-7A44-8405-41E5EE168A6B}" srcOrd="1" destOrd="0" parTransId="{9E263477-A438-AD42-9196-4BC943E73186}" sibTransId="{EDA95CDA-0DEE-A54E-A90F-9651CEAC0678}"/>
    <dgm:cxn modelId="{D0360568-6C28-A640-8A0F-6C1B78794A68}" type="presOf" srcId="{679049EF-FE9F-0C48-A0FA-D05E0DC75B7A}" destId="{36422BA9-EC95-8F43-A217-5FA46BEBCBB5}" srcOrd="0" destOrd="0" presId="urn:microsoft.com/office/officeart/2005/8/layout/orgChart1"/>
    <dgm:cxn modelId="{71EAAE8C-95A9-C344-8078-C76432C1F19F}" type="presOf" srcId="{B0CE911C-3CC1-EB45-8865-BD8DE36E0B54}" destId="{58ABCD2A-419F-7E41-BE4F-F11787DA811E}" srcOrd="0" destOrd="0" presId="urn:microsoft.com/office/officeart/2005/8/layout/orgChart1"/>
    <dgm:cxn modelId="{EE6CF38D-F734-2C4C-B3C7-E0C5F6E040DD}" type="presOf" srcId="{895E1E04-A5B2-CE44-995A-1214DB2ECB96}" destId="{E3D4C998-B27E-B14D-96CB-1B10B763952B}" srcOrd="0" destOrd="0" presId="urn:microsoft.com/office/officeart/2005/8/layout/orgChart1"/>
    <dgm:cxn modelId="{8E033FA6-D565-0F42-8BE9-E9A1129EDF98}" srcId="{B9E6627F-02EE-EA4A-8C36-F59732B257DA}" destId="{679049EF-FE9F-0C48-A0FA-D05E0DC75B7A}" srcOrd="2" destOrd="0" parTransId="{8EE5766C-2F0F-5847-840D-58C6BA226A70}" sibTransId="{6023213C-3AC9-4B41-9B51-A0B130AD6F2F}"/>
    <dgm:cxn modelId="{609121B3-5CDE-3740-BDCE-BA2CE5B682FE}" srcId="{B9E6627F-02EE-EA4A-8C36-F59732B257DA}" destId="{0883CA3A-8E9B-FF4F-A3E9-E64E8938ACD0}" srcOrd="3" destOrd="0" parTransId="{931B4C86-8092-9A4F-B442-98B452AC463A}" sibTransId="{CE5ADA38-D107-2D45-A42E-CEA88B64DD32}"/>
    <dgm:cxn modelId="{9B35F9B5-0B30-414B-9687-619C9BBDD711}" type="presOf" srcId="{679049EF-FE9F-0C48-A0FA-D05E0DC75B7A}" destId="{988BDD37-B1FE-F145-BD0C-0B5B55CEE90B}" srcOrd="1" destOrd="0" presId="urn:microsoft.com/office/officeart/2005/8/layout/orgChart1"/>
    <dgm:cxn modelId="{A22062C4-FB40-9645-BC91-63B6BD43CA87}" type="presOf" srcId="{B9E6627F-02EE-EA4A-8C36-F59732B257DA}" destId="{8D3A5784-359E-C447-A93A-DE0279A9AD34}" srcOrd="1" destOrd="0" presId="urn:microsoft.com/office/officeart/2005/8/layout/orgChart1"/>
    <dgm:cxn modelId="{9C01A4C7-F8AB-954F-B65C-54BB8D761F8D}" type="presOf" srcId="{931B4C86-8092-9A4F-B442-98B452AC463A}" destId="{D00A97EB-0E0B-094B-970C-18C9A19757B1}" srcOrd="0" destOrd="0" presId="urn:microsoft.com/office/officeart/2005/8/layout/orgChart1"/>
    <dgm:cxn modelId="{5B5E49CB-85F4-4349-940F-D55618F17BDE}" type="presOf" srcId="{0883CA3A-8E9B-FF4F-A3E9-E64E8938ACD0}" destId="{6E3849BD-1334-9948-9F11-4201B31D3AC6}" srcOrd="0" destOrd="0" presId="urn:microsoft.com/office/officeart/2005/8/layout/orgChart1"/>
    <dgm:cxn modelId="{35B872D3-6B12-2D47-8575-DBE981DFECD7}" type="presOf" srcId="{7198B6FF-FCC9-7A44-8405-41E5EE168A6B}" destId="{9618ADDD-1B77-C94D-A5F7-7CBD56068C32}" srcOrd="0" destOrd="0" presId="urn:microsoft.com/office/officeart/2005/8/layout/orgChart1"/>
    <dgm:cxn modelId="{F74A2DD7-8757-E441-889A-B14DD7B38751}" type="presOf" srcId="{B9E6627F-02EE-EA4A-8C36-F59732B257DA}" destId="{B4FA0D76-3043-8646-8071-BF18B92EE7AE}" srcOrd="0" destOrd="0" presId="urn:microsoft.com/office/officeart/2005/8/layout/orgChart1"/>
    <dgm:cxn modelId="{D9D8B1DB-12E0-DE46-88E6-CC18E218A66C}" type="presOf" srcId="{0883CA3A-8E9B-FF4F-A3E9-E64E8938ACD0}" destId="{0DAC3643-3BB6-2245-AA4D-4149158B6895}" srcOrd="1" destOrd="0" presId="urn:microsoft.com/office/officeart/2005/8/layout/orgChart1"/>
    <dgm:cxn modelId="{349CCBE9-6D39-5B46-94B9-864A7FC1E251}" type="presOf" srcId="{895E1E04-A5B2-CE44-995A-1214DB2ECB96}" destId="{261C44F2-6DE6-3C41-A7E3-F76FB23BB605}" srcOrd="1" destOrd="0" presId="urn:microsoft.com/office/officeart/2005/8/layout/orgChart1"/>
    <dgm:cxn modelId="{C8B83799-E42C-7448-A8AA-F97498F0E6E7}" type="presParOf" srcId="{58ABCD2A-419F-7E41-BE4F-F11787DA811E}" destId="{DD89C178-D030-5C4E-A279-EF1BD3BD7479}" srcOrd="0" destOrd="0" presId="urn:microsoft.com/office/officeart/2005/8/layout/orgChart1"/>
    <dgm:cxn modelId="{260DD638-EBEC-A14B-91BC-AC003C01343D}" type="presParOf" srcId="{DD89C178-D030-5C4E-A279-EF1BD3BD7479}" destId="{E019E19F-AAC8-324A-8125-EF8C9397CD72}" srcOrd="0" destOrd="0" presId="urn:microsoft.com/office/officeart/2005/8/layout/orgChart1"/>
    <dgm:cxn modelId="{ADE72646-2D82-074D-9277-D8F2B1A803F7}" type="presParOf" srcId="{E019E19F-AAC8-324A-8125-EF8C9397CD72}" destId="{B4FA0D76-3043-8646-8071-BF18B92EE7AE}" srcOrd="0" destOrd="0" presId="urn:microsoft.com/office/officeart/2005/8/layout/orgChart1"/>
    <dgm:cxn modelId="{B49DD1B8-8D43-B44F-9185-AC411CBE5A78}" type="presParOf" srcId="{E019E19F-AAC8-324A-8125-EF8C9397CD72}" destId="{8D3A5784-359E-C447-A93A-DE0279A9AD34}" srcOrd="1" destOrd="0" presId="urn:microsoft.com/office/officeart/2005/8/layout/orgChart1"/>
    <dgm:cxn modelId="{6B3F2EF0-C71A-F840-B9DA-20E0B3E69E1E}" type="presParOf" srcId="{DD89C178-D030-5C4E-A279-EF1BD3BD7479}" destId="{5B830EA1-9C00-6841-853C-A09EB09042F7}" srcOrd="1" destOrd="0" presId="urn:microsoft.com/office/officeart/2005/8/layout/orgChart1"/>
    <dgm:cxn modelId="{B8B70ECB-A2D6-5945-81C9-969A1DF6A315}" type="presParOf" srcId="{5B830EA1-9C00-6841-853C-A09EB09042F7}" destId="{02DCFCE6-AD68-564F-B73C-3CAF83CA13EF}" srcOrd="0" destOrd="0" presId="urn:microsoft.com/office/officeart/2005/8/layout/orgChart1"/>
    <dgm:cxn modelId="{9212FA71-2545-8F4D-817A-9B8FDD644E30}" type="presParOf" srcId="{5B830EA1-9C00-6841-853C-A09EB09042F7}" destId="{BF7E51DF-3D86-9747-998B-CFA2A8E55F76}" srcOrd="1" destOrd="0" presId="urn:microsoft.com/office/officeart/2005/8/layout/orgChart1"/>
    <dgm:cxn modelId="{24EA948A-2F5F-9E42-A789-74B1A9253EA9}" type="presParOf" srcId="{BF7E51DF-3D86-9747-998B-CFA2A8E55F76}" destId="{0822B1EB-5FE9-8D42-A917-C634559E8BE1}" srcOrd="0" destOrd="0" presId="urn:microsoft.com/office/officeart/2005/8/layout/orgChart1"/>
    <dgm:cxn modelId="{1EBDC339-020C-034F-9D8B-8EF88928C23A}" type="presParOf" srcId="{0822B1EB-5FE9-8D42-A917-C634559E8BE1}" destId="{9618ADDD-1B77-C94D-A5F7-7CBD56068C32}" srcOrd="0" destOrd="0" presId="urn:microsoft.com/office/officeart/2005/8/layout/orgChart1"/>
    <dgm:cxn modelId="{5FE5CF5D-4F3D-DE47-82CD-C9A053167AA5}" type="presParOf" srcId="{0822B1EB-5FE9-8D42-A917-C634559E8BE1}" destId="{B433B94F-47DA-5348-8EF7-DD897EB916C4}" srcOrd="1" destOrd="0" presId="urn:microsoft.com/office/officeart/2005/8/layout/orgChart1"/>
    <dgm:cxn modelId="{10D92443-8923-1545-B803-E3621EFC0EC1}" type="presParOf" srcId="{BF7E51DF-3D86-9747-998B-CFA2A8E55F76}" destId="{039E34A6-2EC2-454E-9CD6-514D3BAE1C7E}" srcOrd="1" destOrd="0" presId="urn:microsoft.com/office/officeart/2005/8/layout/orgChart1"/>
    <dgm:cxn modelId="{E4331AD7-1B97-A44D-8835-D4D5A90EADB9}" type="presParOf" srcId="{BF7E51DF-3D86-9747-998B-CFA2A8E55F76}" destId="{3588B693-47C7-4243-A347-B24DAD6FDE67}" srcOrd="2" destOrd="0" presId="urn:microsoft.com/office/officeart/2005/8/layout/orgChart1"/>
    <dgm:cxn modelId="{84A0C5C9-6BB0-BD4A-8C5F-21E552F4B404}" type="presParOf" srcId="{5B830EA1-9C00-6841-853C-A09EB09042F7}" destId="{7394B92D-B9CC-E44B-BE8F-14E2BC8D60E4}" srcOrd="2" destOrd="0" presId="urn:microsoft.com/office/officeart/2005/8/layout/orgChart1"/>
    <dgm:cxn modelId="{8DD88AFB-032D-8248-ABCE-13C3DCF8A385}" type="presParOf" srcId="{5B830EA1-9C00-6841-853C-A09EB09042F7}" destId="{0262D2AE-E29B-1C4E-BC15-A74A3A645907}" srcOrd="3" destOrd="0" presId="urn:microsoft.com/office/officeart/2005/8/layout/orgChart1"/>
    <dgm:cxn modelId="{DF360DF8-BEB2-AE49-8372-2AF0AC988EF0}" type="presParOf" srcId="{0262D2AE-E29B-1C4E-BC15-A74A3A645907}" destId="{681010BC-9A7E-FE44-BA85-930756347411}" srcOrd="0" destOrd="0" presId="urn:microsoft.com/office/officeart/2005/8/layout/orgChart1"/>
    <dgm:cxn modelId="{518F12D7-842A-834A-9CAE-815D769655A2}" type="presParOf" srcId="{681010BC-9A7E-FE44-BA85-930756347411}" destId="{36422BA9-EC95-8F43-A217-5FA46BEBCBB5}" srcOrd="0" destOrd="0" presId="urn:microsoft.com/office/officeart/2005/8/layout/orgChart1"/>
    <dgm:cxn modelId="{02629019-1C03-B445-B768-237F7946F175}" type="presParOf" srcId="{681010BC-9A7E-FE44-BA85-930756347411}" destId="{988BDD37-B1FE-F145-BD0C-0B5B55CEE90B}" srcOrd="1" destOrd="0" presId="urn:microsoft.com/office/officeart/2005/8/layout/orgChart1"/>
    <dgm:cxn modelId="{59EDB0CF-0161-4747-8414-06CF2DE1945D}" type="presParOf" srcId="{0262D2AE-E29B-1C4E-BC15-A74A3A645907}" destId="{ABC52172-BE4B-4F44-9B10-871C82BB6CEF}" srcOrd="1" destOrd="0" presId="urn:microsoft.com/office/officeart/2005/8/layout/orgChart1"/>
    <dgm:cxn modelId="{C59E27FB-9A19-5542-B34A-E1001C28B98C}" type="presParOf" srcId="{0262D2AE-E29B-1C4E-BC15-A74A3A645907}" destId="{50CA2DF7-5BB3-0544-A6BF-92CAF3219675}" srcOrd="2" destOrd="0" presId="urn:microsoft.com/office/officeart/2005/8/layout/orgChart1"/>
    <dgm:cxn modelId="{F662A154-17FE-5E40-B0E1-118F4CCB7087}" type="presParOf" srcId="{5B830EA1-9C00-6841-853C-A09EB09042F7}" destId="{D00A97EB-0E0B-094B-970C-18C9A19757B1}" srcOrd="4" destOrd="0" presId="urn:microsoft.com/office/officeart/2005/8/layout/orgChart1"/>
    <dgm:cxn modelId="{1415658F-0C31-1B46-8156-FD25DADFD847}" type="presParOf" srcId="{5B830EA1-9C00-6841-853C-A09EB09042F7}" destId="{7A1076BC-E5D7-1E43-A12B-8FB474695B39}" srcOrd="5" destOrd="0" presId="urn:microsoft.com/office/officeart/2005/8/layout/orgChart1"/>
    <dgm:cxn modelId="{8C463707-3889-1544-97E7-B7D476EF29E1}" type="presParOf" srcId="{7A1076BC-E5D7-1E43-A12B-8FB474695B39}" destId="{66DE6368-0D9D-E34B-9DAE-7032730A48AA}" srcOrd="0" destOrd="0" presId="urn:microsoft.com/office/officeart/2005/8/layout/orgChart1"/>
    <dgm:cxn modelId="{1C795ABF-4343-644B-84B6-03C4C58C6514}" type="presParOf" srcId="{66DE6368-0D9D-E34B-9DAE-7032730A48AA}" destId="{6E3849BD-1334-9948-9F11-4201B31D3AC6}" srcOrd="0" destOrd="0" presId="urn:microsoft.com/office/officeart/2005/8/layout/orgChart1"/>
    <dgm:cxn modelId="{DA4709FA-5335-3B41-A586-E6B9F54F2BDA}" type="presParOf" srcId="{66DE6368-0D9D-E34B-9DAE-7032730A48AA}" destId="{0DAC3643-3BB6-2245-AA4D-4149158B6895}" srcOrd="1" destOrd="0" presId="urn:microsoft.com/office/officeart/2005/8/layout/orgChart1"/>
    <dgm:cxn modelId="{84A7BB43-A2DD-F74D-92C7-23A777FAC1DB}" type="presParOf" srcId="{7A1076BC-E5D7-1E43-A12B-8FB474695B39}" destId="{44F06697-71EE-B24E-8409-88E0BBFC5B67}" srcOrd="1" destOrd="0" presId="urn:microsoft.com/office/officeart/2005/8/layout/orgChart1"/>
    <dgm:cxn modelId="{246F6F2E-12FF-6640-B46D-A5E7EF304BBE}" type="presParOf" srcId="{7A1076BC-E5D7-1E43-A12B-8FB474695B39}" destId="{8CE9E514-2ADB-5D40-8FED-374ACC55D4E7}" srcOrd="2" destOrd="0" presId="urn:microsoft.com/office/officeart/2005/8/layout/orgChart1"/>
    <dgm:cxn modelId="{011B14FF-CC32-8640-87AB-1263FCA9F5A1}" type="presParOf" srcId="{DD89C178-D030-5C4E-A279-EF1BD3BD7479}" destId="{E9BE7D50-D5D8-634A-BEA0-29F1477B6E84}" srcOrd="2" destOrd="0" presId="urn:microsoft.com/office/officeart/2005/8/layout/orgChart1"/>
    <dgm:cxn modelId="{2B251FEA-B4E5-6E47-BA03-CD86E82D9E34}" type="presParOf" srcId="{E9BE7D50-D5D8-634A-BEA0-29F1477B6E84}" destId="{23EE515D-2635-F04A-8639-6DC4B316CB06}" srcOrd="0" destOrd="0" presId="urn:microsoft.com/office/officeart/2005/8/layout/orgChart1"/>
    <dgm:cxn modelId="{78323F88-2F4A-594C-8670-10A136CD1F1D}" type="presParOf" srcId="{E9BE7D50-D5D8-634A-BEA0-29F1477B6E84}" destId="{AFE8A4E0-1B5E-8F4A-8492-BB172F86C0B4}" srcOrd="1" destOrd="0" presId="urn:microsoft.com/office/officeart/2005/8/layout/orgChart1"/>
    <dgm:cxn modelId="{8ECD6131-E7D5-D042-8865-5DB0FAB8F4FD}" type="presParOf" srcId="{AFE8A4E0-1B5E-8F4A-8492-BB172F86C0B4}" destId="{3EF04AA1-FF56-8C43-B9D4-9F203E35B935}" srcOrd="0" destOrd="0" presId="urn:microsoft.com/office/officeart/2005/8/layout/orgChart1"/>
    <dgm:cxn modelId="{D74920A9-A177-EA40-91C3-140036C5C963}" type="presParOf" srcId="{3EF04AA1-FF56-8C43-B9D4-9F203E35B935}" destId="{E3D4C998-B27E-B14D-96CB-1B10B763952B}" srcOrd="0" destOrd="0" presId="urn:microsoft.com/office/officeart/2005/8/layout/orgChart1"/>
    <dgm:cxn modelId="{32F289F9-EA3B-F540-8D94-48652D1448F6}" type="presParOf" srcId="{3EF04AA1-FF56-8C43-B9D4-9F203E35B935}" destId="{261C44F2-6DE6-3C41-A7E3-F76FB23BB605}" srcOrd="1" destOrd="0" presId="urn:microsoft.com/office/officeart/2005/8/layout/orgChart1"/>
    <dgm:cxn modelId="{2FDFCB00-235B-C04A-8CAF-E688F9012967}" type="presParOf" srcId="{AFE8A4E0-1B5E-8F4A-8492-BB172F86C0B4}" destId="{A0EB1497-1332-5340-9189-B3F80CDB1F04}" srcOrd="1" destOrd="0" presId="urn:microsoft.com/office/officeart/2005/8/layout/orgChart1"/>
    <dgm:cxn modelId="{1B50B48F-32F3-A242-99B4-20217B0607FD}" type="presParOf" srcId="{AFE8A4E0-1B5E-8F4A-8492-BB172F86C0B4}" destId="{F2A91369-136E-D040-8142-8A8DDB4640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3295F2-C380-B44B-A276-CC5D4E0535F2}" type="doc">
      <dgm:prSet loTypeId="urn:microsoft.com/office/officeart/2005/8/layout/hierarchy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41AF44-D026-7543-9C2A-C4C7977AEED3}">
      <dgm:prSet phldrT="[Text]" custT="1"/>
      <dgm:spPr/>
      <dgm:t>
        <a:bodyPr/>
        <a:lstStyle/>
        <a:p>
          <a:r>
            <a:rPr lang="en-US" sz="2000" b="1" i="0" dirty="0">
              <a:solidFill>
                <a:srgbClr val="9B0605"/>
              </a:solidFill>
              <a:latin typeface="Calibri Bold"/>
            </a:rPr>
            <a:t>GT + IUI </a:t>
          </a:r>
        </a:p>
        <a:p>
          <a:r>
            <a:rPr lang="en-US" sz="2000" b="1" i="0" dirty="0">
              <a:solidFill>
                <a:srgbClr val="9B0605"/>
              </a:solidFill>
              <a:latin typeface="Calibri Bold"/>
            </a:rPr>
            <a:t>verses </a:t>
          </a:r>
        </a:p>
        <a:p>
          <a:r>
            <a:rPr lang="en-US" sz="2000" b="1" i="0" dirty="0">
              <a:solidFill>
                <a:srgbClr val="9B0605"/>
              </a:solidFill>
              <a:latin typeface="Calibri Bold"/>
            </a:rPr>
            <a:t>IVF </a:t>
          </a:r>
        </a:p>
        <a:p>
          <a:r>
            <a:rPr lang="en-US" sz="2000" b="1" i="0" dirty="0">
              <a:solidFill>
                <a:srgbClr val="9B0605"/>
              </a:solidFill>
              <a:latin typeface="Calibri Bold"/>
            </a:rPr>
            <a:t>for Unexplained Infertility</a:t>
          </a:r>
          <a:endParaRPr lang="en-US" sz="2000" dirty="0">
            <a:solidFill>
              <a:srgbClr val="9B0605"/>
            </a:solidFill>
          </a:endParaRPr>
        </a:p>
      </dgm:t>
    </dgm:pt>
    <dgm:pt modelId="{B01EE7E7-B0D5-E54B-B292-418740E8F7C2}" type="parTrans" cxnId="{84EBC316-168F-EF4A-A3CB-3357CDF65E0D}">
      <dgm:prSet/>
      <dgm:spPr/>
      <dgm:t>
        <a:bodyPr/>
        <a:lstStyle/>
        <a:p>
          <a:endParaRPr lang="en-US"/>
        </a:p>
      </dgm:t>
    </dgm:pt>
    <dgm:pt modelId="{16CCD2A3-242D-6F40-B747-D5F59C414B73}" type="sibTrans" cxnId="{84EBC316-168F-EF4A-A3CB-3357CDF65E0D}">
      <dgm:prSet/>
      <dgm:spPr/>
      <dgm:t>
        <a:bodyPr/>
        <a:lstStyle/>
        <a:p>
          <a:endParaRPr lang="en-US"/>
        </a:p>
      </dgm:t>
    </dgm:pt>
    <dgm:pt modelId="{11861ACE-4F2C-BE46-BFE4-1ACBFA0619C0}">
      <dgm:prSet phldrT="[Text]" custT="1"/>
      <dgm:spPr/>
      <dgm:t>
        <a:bodyPr/>
        <a:lstStyle/>
        <a:p>
          <a:r>
            <a:rPr lang="en-IN" sz="1800" b="1" i="0" dirty="0">
              <a:solidFill>
                <a:srgbClr val="2925C6"/>
              </a:solidFill>
              <a:latin typeface="Calibri Bold"/>
            </a:rPr>
            <a:t>No statistically significant difference      </a:t>
          </a:r>
        </a:p>
        <a:p>
          <a:r>
            <a:rPr lang="en-IN" sz="1800" b="1" i="0" dirty="0">
              <a:solidFill>
                <a:srgbClr val="2925C6"/>
              </a:solidFill>
              <a:latin typeface="Calibri Bold"/>
            </a:rPr>
            <a:t>    </a:t>
          </a:r>
          <a:r>
            <a:rPr lang="en-IN" sz="1800" b="1" i="0" dirty="0">
              <a:latin typeface="Calibri Bold"/>
            </a:rPr>
            <a:t>in LBR between one cycle of IVF compared with </a:t>
          </a:r>
          <a:r>
            <a:rPr lang="en-IN" sz="1800" b="1" i="0" dirty="0">
              <a:solidFill>
                <a:srgbClr val="2925C6"/>
              </a:solidFill>
              <a:latin typeface="Calibri Bold"/>
            </a:rPr>
            <a:t>three cycles of IUI + COS </a:t>
          </a:r>
          <a:r>
            <a:rPr lang="en-IN" sz="1800" b="1" i="0" dirty="0">
              <a:latin typeface="Calibri Bold"/>
            </a:rPr>
            <a:t>with FSH as per intention-to-treat and per-protocol analysis</a:t>
          </a:r>
          <a:endParaRPr lang="en-US" sz="1800" b="1" i="0" dirty="0">
            <a:latin typeface="Calibri Bold"/>
          </a:endParaRPr>
        </a:p>
      </dgm:t>
    </dgm:pt>
    <dgm:pt modelId="{D192D471-F2C1-CE42-AC20-40B75D5A4A75}" type="parTrans" cxnId="{584576F7-CBD8-3144-BC0E-6AC81F8C8499}">
      <dgm:prSet/>
      <dgm:spPr/>
      <dgm:t>
        <a:bodyPr/>
        <a:lstStyle/>
        <a:p>
          <a:endParaRPr lang="en-US"/>
        </a:p>
      </dgm:t>
    </dgm:pt>
    <dgm:pt modelId="{E92C7215-9677-AD45-AAA6-C633AC8C3E8D}" type="sibTrans" cxnId="{584576F7-CBD8-3144-BC0E-6AC81F8C8499}">
      <dgm:prSet/>
      <dgm:spPr/>
      <dgm:t>
        <a:bodyPr/>
        <a:lstStyle/>
        <a:p>
          <a:endParaRPr lang="en-US"/>
        </a:p>
      </dgm:t>
    </dgm:pt>
    <dgm:pt modelId="{5CBFF2C6-8BCC-E844-BF30-5E80E014E696}">
      <dgm:prSet phldrT="[Text]" custT="1"/>
      <dgm:spPr/>
      <dgm:t>
        <a:bodyPr/>
        <a:lstStyle/>
        <a:p>
          <a:r>
            <a:rPr lang="en-IN" sz="1800" b="1" i="0" dirty="0">
              <a:solidFill>
                <a:srgbClr val="C00000"/>
              </a:solidFill>
              <a:latin typeface="Calibri Bold"/>
            </a:rPr>
            <a:t>One needs to carefully balance </a:t>
          </a:r>
          <a:r>
            <a:rPr lang="en-IN" sz="1800" b="1" i="0" dirty="0">
              <a:latin typeface="Calibri Bold"/>
            </a:rPr>
            <a:t>the        </a:t>
          </a:r>
        </a:p>
        <a:p>
          <a:r>
            <a:rPr lang="en-IN" sz="1800" b="1" i="0" dirty="0">
              <a:latin typeface="Calibri Bold"/>
            </a:rPr>
            <a:t>   </a:t>
          </a:r>
          <a:r>
            <a:rPr lang="en-IN" sz="1800" b="1" i="0" dirty="0">
              <a:solidFill>
                <a:srgbClr val="2925C6"/>
              </a:solidFill>
              <a:latin typeface="Calibri Bold"/>
            </a:rPr>
            <a:t>cost and invasiveness of IVF</a:t>
          </a:r>
          <a:r>
            <a:rPr lang="en-IN" sz="1800" b="1" i="0" dirty="0">
              <a:latin typeface="Calibri Bold"/>
            </a:rPr>
            <a:t>             </a:t>
          </a:r>
        </a:p>
        <a:p>
          <a:r>
            <a:rPr lang="en-IN" sz="1800" b="1" i="0" dirty="0">
              <a:latin typeface="Calibri Bold"/>
            </a:rPr>
            <a:t>   </a:t>
          </a:r>
          <a:r>
            <a:rPr lang="en-IN" sz="1800" b="1" i="0" dirty="0">
              <a:solidFill>
                <a:srgbClr val="2925C6"/>
              </a:solidFill>
              <a:latin typeface="Calibri Bold"/>
            </a:rPr>
            <a:t>cost of IUI+COS                            </a:t>
          </a:r>
        </a:p>
        <a:p>
          <a:r>
            <a:rPr lang="en-IN" sz="1800" b="1" i="0" dirty="0">
              <a:solidFill>
                <a:srgbClr val="2925C6"/>
              </a:solidFill>
              <a:latin typeface="Calibri Bold"/>
            </a:rPr>
            <a:t>   </a:t>
          </a:r>
          <a:r>
            <a:rPr lang="en-IN" sz="1800" b="1" i="0" dirty="0">
              <a:latin typeface="Calibri Bold"/>
            </a:rPr>
            <a:t>and take </a:t>
          </a:r>
          <a:r>
            <a:rPr lang="en-IN" sz="1800" b="1" i="0" dirty="0">
              <a:solidFill>
                <a:srgbClr val="2925C6"/>
              </a:solidFill>
              <a:latin typeface="Calibri Bold"/>
            </a:rPr>
            <a:t>patient's wishes </a:t>
          </a:r>
          <a:r>
            <a:rPr lang="en-IN" sz="1800" b="1" i="0" dirty="0">
              <a:latin typeface="Calibri Bold"/>
            </a:rPr>
            <a:t>into consideration before choosing the right treatment modality</a:t>
          </a:r>
          <a:endParaRPr lang="en-US" sz="1800" b="1" i="0" dirty="0">
            <a:latin typeface="Calibri Bold"/>
          </a:endParaRPr>
        </a:p>
      </dgm:t>
    </dgm:pt>
    <dgm:pt modelId="{2ED47491-4F08-6C48-A38D-F0BDD5EE3F38}" type="parTrans" cxnId="{DC2F6677-B386-CD4E-A9CF-0F44DF0E973E}">
      <dgm:prSet/>
      <dgm:spPr/>
      <dgm:t>
        <a:bodyPr/>
        <a:lstStyle/>
        <a:p>
          <a:endParaRPr lang="en-US"/>
        </a:p>
      </dgm:t>
    </dgm:pt>
    <dgm:pt modelId="{982705DA-8210-464D-88E8-F8BA5BF3B185}" type="sibTrans" cxnId="{DC2F6677-B386-CD4E-A9CF-0F44DF0E973E}">
      <dgm:prSet/>
      <dgm:spPr/>
      <dgm:t>
        <a:bodyPr/>
        <a:lstStyle/>
        <a:p>
          <a:endParaRPr lang="en-US"/>
        </a:p>
      </dgm:t>
    </dgm:pt>
    <dgm:pt modelId="{69FF6F0C-B958-D14E-BBBD-F77012974108}">
      <dgm:prSet phldrT="[Text]" custT="1"/>
      <dgm:spPr/>
      <dgm:t>
        <a:bodyPr/>
        <a:lstStyle/>
        <a:p>
          <a:r>
            <a:rPr lang="en-IN" sz="1800" b="1" i="0" dirty="0">
              <a:solidFill>
                <a:srgbClr val="2925C6"/>
              </a:solidFill>
              <a:latin typeface="Calibri Bold"/>
            </a:rPr>
            <a:t>Expectant management </a:t>
          </a:r>
          <a:r>
            <a:rPr lang="en-IN" sz="1800" b="1" i="0" dirty="0">
              <a:latin typeface="Calibri Bold"/>
            </a:rPr>
            <a:t>as effective as       </a:t>
          </a:r>
        </a:p>
        <a:p>
          <a:r>
            <a:rPr lang="en-IN" sz="1800" b="1" i="0" dirty="0">
              <a:latin typeface="Calibri Bold"/>
            </a:rPr>
            <a:t>   </a:t>
          </a:r>
          <a:r>
            <a:rPr lang="en-IN" sz="1800" b="1" i="0" dirty="0">
              <a:solidFill>
                <a:srgbClr val="2925C6"/>
              </a:solidFill>
              <a:latin typeface="Calibri Bold"/>
            </a:rPr>
            <a:t>IUI + COS </a:t>
          </a:r>
          <a:r>
            <a:rPr lang="en-IN" sz="1800" b="1" i="0" dirty="0">
              <a:latin typeface="Calibri Bold"/>
            </a:rPr>
            <a:t>as large number of pregnancies did occur naturally</a:t>
          </a:r>
        </a:p>
      </dgm:t>
    </dgm:pt>
    <dgm:pt modelId="{3DB853B8-D490-8D4D-9A8E-839E5642C8E6}" type="parTrans" cxnId="{4C025E17-2FF2-7A44-BAB9-2956B9161291}">
      <dgm:prSet/>
      <dgm:spPr/>
      <dgm:t>
        <a:bodyPr/>
        <a:lstStyle/>
        <a:p>
          <a:endParaRPr lang="en-US"/>
        </a:p>
      </dgm:t>
    </dgm:pt>
    <dgm:pt modelId="{B9BC0D1A-6236-EB4D-9710-08EE57849629}" type="sibTrans" cxnId="{4C025E17-2FF2-7A44-BAB9-2956B9161291}">
      <dgm:prSet/>
      <dgm:spPr/>
      <dgm:t>
        <a:bodyPr/>
        <a:lstStyle/>
        <a:p>
          <a:endParaRPr lang="en-US"/>
        </a:p>
      </dgm:t>
    </dgm:pt>
    <dgm:pt modelId="{81A8B8E8-B695-0840-8971-BC64822D65F7}">
      <dgm:prSet custT="1"/>
      <dgm:spPr/>
      <dgm:t>
        <a:bodyPr/>
        <a:lstStyle/>
        <a:p>
          <a:pPr algn="ctr"/>
          <a:endParaRPr lang="en-IN" sz="1600" b="1" i="0" dirty="0">
            <a:solidFill>
              <a:srgbClr val="2925C6"/>
            </a:solidFill>
            <a:latin typeface="Calibri Bold"/>
          </a:endParaRPr>
        </a:p>
        <a:p>
          <a:pPr algn="ctr"/>
          <a:r>
            <a:rPr lang="en-IN" sz="1600" b="1" i="0" dirty="0">
              <a:solidFill>
                <a:srgbClr val="2925C6"/>
              </a:solidFill>
              <a:latin typeface="Calibri Bold"/>
            </a:rPr>
            <a:t>Baseline age</a:t>
          </a:r>
        </a:p>
        <a:p>
          <a:pPr algn="ctr"/>
          <a:r>
            <a:rPr lang="en-IN" sz="1600" b="1" i="0" dirty="0">
              <a:latin typeface="Calibri Bold"/>
            </a:rPr>
            <a:t> </a:t>
          </a:r>
          <a:r>
            <a:rPr lang="en-IN" sz="1600" b="1" i="0" dirty="0">
              <a:solidFill>
                <a:srgbClr val="7030A0"/>
              </a:solidFill>
              <a:latin typeface="Calibri Bold"/>
            </a:rPr>
            <a:t>Duration of infertility </a:t>
          </a:r>
        </a:p>
        <a:p>
          <a:pPr algn="ctr"/>
          <a:r>
            <a:rPr lang="en-IN" sz="1600" b="1" i="0" dirty="0">
              <a:latin typeface="Calibri Bold"/>
            </a:rPr>
            <a:t> </a:t>
          </a:r>
          <a:r>
            <a:rPr lang="en-IN" sz="1600" b="1" i="0" dirty="0">
              <a:solidFill>
                <a:schemeClr val="accent2">
                  <a:lumMod val="75000"/>
                </a:schemeClr>
              </a:solidFill>
              <a:latin typeface="Calibri Bold"/>
            </a:rPr>
            <a:t>History of prior pregnancy loss </a:t>
          </a:r>
          <a:r>
            <a:rPr lang="en-IN" sz="1600" b="1" i="0" dirty="0">
              <a:latin typeface="Calibri Bold"/>
            </a:rPr>
            <a:t>           were significant predictors of occurrence of pregnancy</a:t>
          </a:r>
        </a:p>
        <a:p>
          <a:pPr algn="ctr"/>
          <a:r>
            <a:rPr lang="en-IN" sz="1200" b="1" i="1" dirty="0">
              <a:solidFill>
                <a:srgbClr val="00B050"/>
              </a:solidFill>
              <a:latin typeface="Calibri Bold"/>
            </a:rPr>
            <a:t>Karl R. Hansen ET AL Fertility and Sterility Vol. 105, No. 6, June 2016</a:t>
          </a:r>
          <a:br>
            <a:rPr lang="en-IN" sz="1600" b="1" i="1" dirty="0">
              <a:solidFill>
                <a:srgbClr val="00B050"/>
              </a:solidFill>
              <a:latin typeface="Calibri Bold"/>
            </a:rPr>
          </a:br>
          <a:r>
            <a:rPr lang="en-IN" sz="1600" b="1" i="0" dirty="0">
              <a:solidFill>
                <a:srgbClr val="00B050"/>
              </a:solidFill>
              <a:latin typeface="Calibri Bold"/>
            </a:rPr>
            <a:t> </a:t>
          </a:r>
        </a:p>
      </dgm:t>
    </dgm:pt>
    <dgm:pt modelId="{D553436E-87F9-B548-BE95-97B45E3CC123}" type="parTrans" cxnId="{D1493313-A96A-E548-840F-8AECEF2A965F}">
      <dgm:prSet/>
      <dgm:spPr/>
      <dgm:t>
        <a:bodyPr/>
        <a:lstStyle/>
        <a:p>
          <a:endParaRPr lang="en-US"/>
        </a:p>
      </dgm:t>
    </dgm:pt>
    <dgm:pt modelId="{8AF1CC6A-B431-8B45-81C2-FAF8287807AE}" type="sibTrans" cxnId="{D1493313-A96A-E548-840F-8AECEF2A965F}">
      <dgm:prSet/>
      <dgm:spPr/>
      <dgm:t>
        <a:bodyPr/>
        <a:lstStyle/>
        <a:p>
          <a:endParaRPr lang="en-US"/>
        </a:p>
      </dgm:t>
    </dgm:pt>
    <dgm:pt modelId="{F05FC52F-B245-7D41-A0B8-E6FE58E900A7}" type="pres">
      <dgm:prSet presAssocID="{8D3295F2-C380-B44B-A276-CC5D4E0535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BA6AA6-60A1-4E43-9F8E-46FBED91BBE1}" type="pres">
      <dgm:prSet presAssocID="{5F41AF44-D026-7543-9C2A-C4C7977AEED3}" presName="hierRoot1" presStyleCnt="0"/>
      <dgm:spPr/>
    </dgm:pt>
    <dgm:pt modelId="{1C717D66-C936-BC4A-86CD-79B8AC8D649C}" type="pres">
      <dgm:prSet presAssocID="{5F41AF44-D026-7543-9C2A-C4C7977AEED3}" presName="composite" presStyleCnt="0"/>
      <dgm:spPr/>
    </dgm:pt>
    <dgm:pt modelId="{2C316D66-A9D4-C14C-9897-CFB52D7A1AE5}" type="pres">
      <dgm:prSet presAssocID="{5F41AF44-D026-7543-9C2A-C4C7977AEED3}" presName="background" presStyleLbl="node0" presStyleIdx="0" presStyleCnt="2"/>
      <dgm:spPr/>
    </dgm:pt>
    <dgm:pt modelId="{AC4B8951-3F5E-414F-8AFD-732E7C27056C}" type="pres">
      <dgm:prSet presAssocID="{5F41AF44-D026-7543-9C2A-C4C7977AEED3}" presName="text" presStyleLbl="fgAcc0" presStyleIdx="0" presStyleCnt="2" custScaleX="125534" custScaleY="116910" custLinFactNeighborX="-23779" custLinFactNeighborY="-1469">
        <dgm:presLayoutVars>
          <dgm:chPref val="3"/>
        </dgm:presLayoutVars>
      </dgm:prSet>
      <dgm:spPr/>
    </dgm:pt>
    <dgm:pt modelId="{D3CF72E5-4D68-D64C-91B8-EFC4BE229210}" type="pres">
      <dgm:prSet presAssocID="{5F41AF44-D026-7543-9C2A-C4C7977AEED3}" presName="hierChild2" presStyleCnt="0"/>
      <dgm:spPr/>
    </dgm:pt>
    <dgm:pt modelId="{48A728C2-61FC-324B-B1A7-B6B2A7854FB0}" type="pres">
      <dgm:prSet presAssocID="{D192D471-F2C1-CE42-AC20-40B75D5A4A75}" presName="Name10" presStyleLbl="parChTrans1D2" presStyleIdx="0" presStyleCnt="2"/>
      <dgm:spPr/>
    </dgm:pt>
    <dgm:pt modelId="{01D11AEF-2765-194A-B298-E7A93ADA27C1}" type="pres">
      <dgm:prSet presAssocID="{11861ACE-4F2C-BE46-BFE4-1ACBFA0619C0}" presName="hierRoot2" presStyleCnt="0"/>
      <dgm:spPr/>
    </dgm:pt>
    <dgm:pt modelId="{DA40C6DE-0E14-2D4C-B740-D9AF5F8702A1}" type="pres">
      <dgm:prSet presAssocID="{11861ACE-4F2C-BE46-BFE4-1ACBFA0619C0}" presName="composite2" presStyleCnt="0"/>
      <dgm:spPr/>
    </dgm:pt>
    <dgm:pt modelId="{FD130207-FADD-4E44-8D3D-683CBE0631A2}" type="pres">
      <dgm:prSet presAssocID="{11861ACE-4F2C-BE46-BFE4-1ACBFA0619C0}" presName="background2" presStyleLbl="node2" presStyleIdx="0" presStyleCnt="2"/>
      <dgm:spPr/>
    </dgm:pt>
    <dgm:pt modelId="{402F4DDD-BA01-074A-9807-4976E5D53158}" type="pres">
      <dgm:prSet presAssocID="{11861ACE-4F2C-BE46-BFE4-1ACBFA0619C0}" presName="text2" presStyleLbl="fgAcc2" presStyleIdx="0" presStyleCnt="2" custScaleX="206806" custLinFactNeighborX="-908" custLinFactNeighborY="16650">
        <dgm:presLayoutVars>
          <dgm:chPref val="3"/>
        </dgm:presLayoutVars>
      </dgm:prSet>
      <dgm:spPr/>
    </dgm:pt>
    <dgm:pt modelId="{F18E4F08-8087-324D-ABDB-9E38FC059141}" type="pres">
      <dgm:prSet presAssocID="{11861ACE-4F2C-BE46-BFE4-1ACBFA0619C0}" presName="hierChild3" presStyleCnt="0"/>
      <dgm:spPr/>
    </dgm:pt>
    <dgm:pt modelId="{28641FFD-AC5C-504A-993D-58D1FD4E5DDF}" type="pres">
      <dgm:prSet presAssocID="{2ED47491-4F08-6C48-A38D-F0BDD5EE3F38}" presName="Name17" presStyleLbl="parChTrans1D3" presStyleIdx="0" presStyleCnt="1"/>
      <dgm:spPr/>
    </dgm:pt>
    <dgm:pt modelId="{42F4B74C-4BDB-A14B-8ED5-95353684A1E5}" type="pres">
      <dgm:prSet presAssocID="{5CBFF2C6-8BCC-E844-BF30-5E80E014E696}" presName="hierRoot3" presStyleCnt="0"/>
      <dgm:spPr/>
    </dgm:pt>
    <dgm:pt modelId="{95C5C084-0DA2-BC4C-812F-7E1A97FA6685}" type="pres">
      <dgm:prSet presAssocID="{5CBFF2C6-8BCC-E844-BF30-5E80E014E696}" presName="composite3" presStyleCnt="0"/>
      <dgm:spPr/>
    </dgm:pt>
    <dgm:pt modelId="{A04742E4-9F99-7E47-BEAC-D1F813C05D7F}" type="pres">
      <dgm:prSet presAssocID="{5CBFF2C6-8BCC-E844-BF30-5E80E014E696}" presName="background3" presStyleLbl="node3" presStyleIdx="0" presStyleCnt="1"/>
      <dgm:spPr/>
    </dgm:pt>
    <dgm:pt modelId="{5CC54FFA-414D-C74D-8662-D7AD62211E38}" type="pres">
      <dgm:prSet presAssocID="{5CBFF2C6-8BCC-E844-BF30-5E80E014E696}" presName="text3" presStyleLbl="fgAcc3" presStyleIdx="0" presStyleCnt="1" custScaleX="206806" custLinFactNeighborX="-4601" custLinFactNeighborY="-2894">
        <dgm:presLayoutVars>
          <dgm:chPref val="3"/>
        </dgm:presLayoutVars>
      </dgm:prSet>
      <dgm:spPr/>
    </dgm:pt>
    <dgm:pt modelId="{B925A0B3-71F8-E241-96EC-8B6C590BF231}" type="pres">
      <dgm:prSet presAssocID="{5CBFF2C6-8BCC-E844-BF30-5E80E014E696}" presName="hierChild4" presStyleCnt="0"/>
      <dgm:spPr/>
    </dgm:pt>
    <dgm:pt modelId="{34C5C34E-F444-2F44-85D8-F009F78A2A69}" type="pres">
      <dgm:prSet presAssocID="{3DB853B8-D490-8D4D-9A8E-839E5642C8E6}" presName="Name10" presStyleLbl="parChTrans1D2" presStyleIdx="1" presStyleCnt="2"/>
      <dgm:spPr/>
    </dgm:pt>
    <dgm:pt modelId="{65D8CCEB-550A-4448-B0DF-0548DCB13953}" type="pres">
      <dgm:prSet presAssocID="{69FF6F0C-B958-D14E-BBBD-F77012974108}" presName="hierRoot2" presStyleCnt="0"/>
      <dgm:spPr/>
    </dgm:pt>
    <dgm:pt modelId="{4A3AE9DA-4D21-4241-A842-E7C06D484291}" type="pres">
      <dgm:prSet presAssocID="{69FF6F0C-B958-D14E-BBBD-F77012974108}" presName="composite2" presStyleCnt="0"/>
      <dgm:spPr/>
    </dgm:pt>
    <dgm:pt modelId="{93BD1AAA-767A-A04F-8C2D-16C84D8C6935}" type="pres">
      <dgm:prSet presAssocID="{69FF6F0C-B958-D14E-BBBD-F77012974108}" presName="background2" presStyleLbl="node2" presStyleIdx="1" presStyleCnt="2"/>
      <dgm:spPr/>
    </dgm:pt>
    <dgm:pt modelId="{35AB0419-0056-2647-A1EB-C63CF1ED72A8}" type="pres">
      <dgm:prSet presAssocID="{69FF6F0C-B958-D14E-BBBD-F77012974108}" presName="text2" presStyleLbl="fgAcc2" presStyleIdx="1" presStyleCnt="2" custScaleX="206806" custLinFactNeighborY="15927">
        <dgm:presLayoutVars>
          <dgm:chPref val="3"/>
        </dgm:presLayoutVars>
      </dgm:prSet>
      <dgm:spPr/>
    </dgm:pt>
    <dgm:pt modelId="{273063C4-5B30-6944-8E9B-53DE94E7B59C}" type="pres">
      <dgm:prSet presAssocID="{69FF6F0C-B958-D14E-BBBD-F77012974108}" presName="hierChild3" presStyleCnt="0"/>
      <dgm:spPr/>
    </dgm:pt>
    <dgm:pt modelId="{C8C4DFF6-132E-0647-B01C-5CC328F64EE5}" type="pres">
      <dgm:prSet presAssocID="{81A8B8E8-B695-0840-8971-BC64822D65F7}" presName="hierRoot1" presStyleCnt="0"/>
      <dgm:spPr/>
    </dgm:pt>
    <dgm:pt modelId="{9D7509CF-C0B4-2D44-90DC-931FCA3C47F3}" type="pres">
      <dgm:prSet presAssocID="{81A8B8E8-B695-0840-8971-BC64822D65F7}" presName="composite" presStyleCnt="0"/>
      <dgm:spPr/>
    </dgm:pt>
    <dgm:pt modelId="{8B03957A-39BB-9C4E-A071-C7D92244FD03}" type="pres">
      <dgm:prSet presAssocID="{81A8B8E8-B695-0840-8971-BC64822D65F7}" presName="background" presStyleLbl="node0" presStyleIdx="1" presStyleCnt="2"/>
      <dgm:spPr/>
    </dgm:pt>
    <dgm:pt modelId="{72C22D9D-07C4-A149-9FA8-8F9489E88EAC}" type="pres">
      <dgm:prSet presAssocID="{81A8B8E8-B695-0840-8971-BC64822D65F7}" presName="text" presStyleLbl="fgAcc0" presStyleIdx="1" presStyleCnt="2" custScaleX="152957" custScaleY="127701">
        <dgm:presLayoutVars>
          <dgm:chPref val="3"/>
        </dgm:presLayoutVars>
      </dgm:prSet>
      <dgm:spPr/>
    </dgm:pt>
    <dgm:pt modelId="{395944C8-A726-D843-B998-6A1BA0C2B32D}" type="pres">
      <dgm:prSet presAssocID="{81A8B8E8-B695-0840-8971-BC64822D65F7}" presName="hierChild2" presStyleCnt="0"/>
      <dgm:spPr/>
    </dgm:pt>
  </dgm:ptLst>
  <dgm:cxnLst>
    <dgm:cxn modelId="{96D01D10-7618-074F-A7D2-638CF9F43E91}" type="presOf" srcId="{2ED47491-4F08-6C48-A38D-F0BDD5EE3F38}" destId="{28641FFD-AC5C-504A-993D-58D1FD4E5DDF}" srcOrd="0" destOrd="0" presId="urn:microsoft.com/office/officeart/2005/8/layout/hierarchy1"/>
    <dgm:cxn modelId="{D1493313-A96A-E548-840F-8AECEF2A965F}" srcId="{8D3295F2-C380-B44B-A276-CC5D4E0535F2}" destId="{81A8B8E8-B695-0840-8971-BC64822D65F7}" srcOrd="1" destOrd="0" parTransId="{D553436E-87F9-B548-BE95-97B45E3CC123}" sibTransId="{8AF1CC6A-B431-8B45-81C2-FAF8287807AE}"/>
    <dgm:cxn modelId="{84EBC316-168F-EF4A-A3CB-3357CDF65E0D}" srcId="{8D3295F2-C380-B44B-A276-CC5D4E0535F2}" destId="{5F41AF44-D026-7543-9C2A-C4C7977AEED3}" srcOrd="0" destOrd="0" parTransId="{B01EE7E7-B0D5-E54B-B292-418740E8F7C2}" sibTransId="{16CCD2A3-242D-6F40-B747-D5F59C414B73}"/>
    <dgm:cxn modelId="{4C025E17-2FF2-7A44-BAB9-2956B9161291}" srcId="{5F41AF44-D026-7543-9C2A-C4C7977AEED3}" destId="{69FF6F0C-B958-D14E-BBBD-F77012974108}" srcOrd="1" destOrd="0" parTransId="{3DB853B8-D490-8D4D-9A8E-839E5642C8E6}" sibTransId="{B9BC0D1A-6236-EB4D-9710-08EE57849629}"/>
    <dgm:cxn modelId="{C129A436-5B82-334D-BD58-410377FB33DC}" type="presOf" srcId="{11861ACE-4F2C-BE46-BFE4-1ACBFA0619C0}" destId="{402F4DDD-BA01-074A-9807-4976E5D53158}" srcOrd="0" destOrd="0" presId="urn:microsoft.com/office/officeart/2005/8/layout/hierarchy1"/>
    <dgm:cxn modelId="{FE62EB5B-15E0-8F4B-B6D6-3E2F87354578}" type="presOf" srcId="{5CBFF2C6-8BCC-E844-BF30-5E80E014E696}" destId="{5CC54FFA-414D-C74D-8662-D7AD62211E38}" srcOrd="0" destOrd="0" presId="urn:microsoft.com/office/officeart/2005/8/layout/hierarchy1"/>
    <dgm:cxn modelId="{DC2F6677-B386-CD4E-A9CF-0F44DF0E973E}" srcId="{11861ACE-4F2C-BE46-BFE4-1ACBFA0619C0}" destId="{5CBFF2C6-8BCC-E844-BF30-5E80E014E696}" srcOrd="0" destOrd="0" parTransId="{2ED47491-4F08-6C48-A38D-F0BDD5EE3F38}" sibTransId="{982705DA-8210-464D-88E8-F8BA5BF3B185}"/>
    <dgm:cxn modelId="{7C7F1C8B-2333-AF4E-9413-1CE65EF5BC3A}" type="presOf" srcId="{69FF6F0C-B958-D14E-BBBD-F77012974108}" destId="{35AB0419-0056-2647-A1EB-C63CF1ED72A8}" srcOrd="0" destOrd="0" presId="urn:microsoft.com/office/officeart/2005/8/layout/hierarchy1"/>
    <dgm:cxn modelId="{D5952CDB-730F-5E43-AD24-BC77DBA07FAE}" type="presOf" srcId="{8D3295F2-C380-B44B-A276-CC5D4E0535F2}" destId="{F05FC52F-B245-7D41-A0B8-E6FE58E900A7}" srcOrd="0" destOrd="0" presId="urn:microsoft.com/office/officeart/2005/8/layout/hierarchy1"/>
    <dgm:cxn modelId="{596454DE-FAED-D14D-A39A-F950529C6337}" type="presOf" srcId="{D192D471-F2C1-CE42-AC20-40B75D5A4A75}" destId="{48A728C2-61FC-324B-B1A7-B6B2A7854FB0}" srcOrd="0" destOrd="0" presId="urn:microsoft.com/office/officeart/2005/8/layout/hierarchy1"/>
    <dgm:cxn modelId="{2565C3E2-1821-C849-A0C4-EBFAEEF1B966}" type="presOf" srcId="{3DB853B8-D490-8D4D-9A8E-839E5642C8E6}" destId="{34C5C34E-F444-2F44-85D8-F009F78A2A69}" srcOrd="0" destOrd="0" presId="urn:microsoft.com/office/officeart/2005/8/layout/hierarchy1"/>
    <dgm:cxn modelId="{048F9DF0-879D-9549-A33C-F8F1417D3155}" type="presOf" srcId="{5F41AF44-D026-7543-9C2A-C4C7977AEED3}" destId="{AC4B8951-3F5E-414F-8AFD-732E7C27056C}" srcOrd="0" destOrd="0" presId="urn:microsoft.com/office/officeart/2005/8/layout/hierarchy1"/>
    <dgm:cxn modelId="{87A5A3F4-9C8B-7048-A5A2-FA87A7345379}" type="presOf" srcId="{81A8B8E8-B695-0840-8971-BC64822D65F7}" destId="{72C22D9D-07C4-A149-9FA8-8F9489E88EAC}" srcOrd="0" destOrd="0" presId="urn:microsoft.com/office/officeart/2005/8/layout/hierarchy1"/>
    <dgm:cxn modelId="{584576F7-CBD8-3144-BC0E-6AC81F8C8499}" srcId="{5F41AF44-D026-7543-9C2A-C4C7977AEED3}" destId="{11861ACE-4F2C-BE46-BFE4-1ACBFA0619C0}" srcOrd="0" destOrd="0" parTransId="{D192D471-F2C1-CE42-AC20-40B75D5A4A75}" sibTransId="{E92C7215-9677-AD45-AAA6-C633AC8C3E8D}"/>
    <dgm:cxn modelId="{0F768EF5-1301-3D4B-B2AA-D8ED3B63E0FC}" type="presParOf" srcId="{F05FC52F-B245-7D41-A0B8-E6FE58E900A7}" destId="{74BA6AA6-60A1-4E43-9F8E-46FBED91BBE1}" srcOrd="0" destOrd="0" presId="urn:microsoft.com/office/officeart/2005/8/layout/hierarchy1"/>
    <dgm:cxn modelId="{3CBC4700-4A71-8745-9B2C-76CC4C6EC7C3}" type="presParOf" srcId="{74BA6AA6-60A1-4E43-9F8E-46FBED91BBE1}" destId="{1C717D66-C936-BC4A-86CD-79B8AC8D649C}" srcOrd="0" destOrd="0" presId="urn:microsoft.com/office/officeart/2005/8/layout/hierarchy1"/>
    <dgm:cxn modelId="{293F0865-1E80-664D-9654-4B56D52CA6F2}" type="presParOf" srcId="{1C717D66-C936-BC4A-86CD-79B8AC8D649C}" destId="{2C316D66-A9D4-C14C-9897-CFB52D7A1AE5}" srcOrd="0" destOrd="0" presId="urn:microsoft.com/office/officeart/2005/8/layout/hierarchy1"/>
    <dgm:cxn modelId="{66BB8A3B-AA6D-6F49-BAB1-E6C77C2188D9}" type="presParOf" srcId="{1C717D66-C936-BC4A-86CD-79B8AC8D649C}" destId="{AC4B8951-3F5E-414F-8AFD-732E7C27056C}" srcOrd="1" destOrd="0" presId="urn:microsoft.com/office/officeart/2005/8/layout/hierarchy1"/>
    <dgm:cxn modelId="{3767A966-EDB4-394D-8A69-DAE776587023}" type="presParOf" srcId="{74BA6AA6-60A1-4E43-9F8E-46FBED91BBE1}" destId="{D3CF72E5-4D68-D64C-91B8-EFC4BE229210}" srcOrd="1" destOrd="0" presId="urn:microsoft.com/office/officeart/2005/8/layout/hierarchy1"/>
    <dgm:cxn modelId="{9BD73259-34F1-CD4A-BE7B-4E3BD3FBDB93}" type="presParOf" srcId="{D3CF72E5-4D68-D64C-91B8-EFC4BE229210}" destId="{48A728C2-61FC-324B-B1A7-B6B2A7854FB0}" srcOrd="0" destOrd="0" presId="urn:microsoft.com/office/officeart/2005/8/layout/hierarchy1"/>
    <dgm:cxn modelId="{8E511969-688C-2145-B043-D30C98B9F443}" type="presParOf" srcId="{D3CF72E5-4D68-D64C-91B8-EFC4BE229210}" destId="{01D11AEF-2765-194A-B298-E7A93ADA27C1}" srcOrd="1" destOrd="0" presId="urn:microsoft.com/office/officeart/2005/8/layout/hierarchy1"/>
    <dgm:cxn modelId="{69A876A8-83E3-CF41-9872-0FD82A943D37}" type="presParOf" srcId="{01D11AEF-2765-194A-B298-E7A93ADA27C1}" destId="{DA40C6DE-0E14-2D4C-B740-D9AF5F8702A1}" srcOrd="0" destOrd="0" presId="urn:microsoft.com/office/officeart/2005/8/layout/hierarchy1"/>
    <dgm:cxn modelId="{3479A355-C82A-5E43-9BCD-DB426A338E80}" type="presParOf" srcId="{DA40C6DE-0E14-2D4C-B740-D9AF5F8702A1}" destId="{FD130207-FADD-4E44-8D3D-683CBE0631A2}" srcOrd="0" destOrd="0" presId="urn:microsoft.com/office/officeart/2005/8/layout/hierarchy1"/>
    <dgm:cxn modelId="{AA4EB11D-11CA-FB4F-9144-EDAD74A5A551}" type="presParOf" srcId="{DA40C6DE-0E14-2D4C-B740-D9AF5F8702A1}" destId="{402F4DDD-BA01-074A-9807-4976E5D53158}" srcOrd="1" destOrd="0" presId="urn:microsoft.com/office/officeart/2005/8/layout/hierarchy1"/>
    <dgm:cxn modelId="{310EED12-275D-2349-BC44-34B7104DD629}" type="presParOf" srcId="{01D11AEF-2765-194A-B298-E7A93ADA27C1}" destId="{F18E4F08-8087-324D-ABDB-9E38FC059141}" srcOrd="1" destOrd="0" presId="urn:microsoft.com/office/officeart/2005/8/layout/hierarchy1"/>
    <dgm:cxn modelId="{9239D56B-4AB1-424B-A803-C6ADD4379DF1}" type="presParOf" srcId="{F18E4F08-8087-324D-ABDB-9E38FC059141}" destId="{28641FFD-AC5C-504A-993D-58D1FD4E5DDF}" srcOrd="0" destOrd="0" presId="urn:microsoft.com/office/officeart/2005/8/layout/hierarchy1"/>
    <dgm:cxn modelId="{02C90E67-DCA7-C947-9A22-F0BEBE8D3D19}" type="presParOf" srcId="{F18E4F08-8087-324D-ABDB-9E38FC059141}" destId="{42F4B74C-4BDB-A14B-8ED5-95353684A1E5}" srcOrd="1" destOrd="0" presId="urn:microsoft.com/office/officeart/2005/8/layout/hierarchy1"/>
    <dgm:cxn modelId="{F7C48A0E-2A9A-904E-A410-738ECE1E4725}" type="presParOf" srcId="{42F4B74C-4BDB-A14B-8ED5-95353684A1E5}" destId="{95C5C084-0DA2-BC4C-812F-7E1A97FA6685}" srcOrd="0" destOrd="0" presId="urn:microsoft.com/office/officeart/2005/8/layout/hierarchy1"/>
    <dgm:cxn modelId="{A09DA267-9533-4849-A6E1-07E59C79CFBA}" type="presParOf" srcId="{95C5C084-0DA2-BC4C-812F-7E1A97FA6685}" destId="{A04742E4-9F99-7E47-BEAC-D1F813C05D7F}" srcOrd="0" destOrd="0" presId="urn:microsoft.com/office/officeart/2005/8/layout/hierarchy1"/>
    <dgm:cxn modelId="{EA6694B2-79FC-9C44-B8F1-C38E0C4AB086}" type="presParOf" srcId="{95C5C084-0DA2-BC4C-812F-7E1A97FA6685}" destId="{5CC54FFA-414D-C74D-8662-D7AD62211E38}" srcOrd="1" destOrd="0" presId="urn:microsoft.com/office/officeart/2005/8/layout/hierarchy1"/>
    <dgm:cxn modelId="{D0C7C55F-9276-7340-A0F7-2031279A806E}" type="presParOf" srcId="{42F4B74C-4BDB-A14B-8ED5-95353684A1E5}" destId="{B925A0B3-71F8-E241-96EC-8B6C590BF231}" srcOrd="1" destOrd="0" presId="urn:microsoft.com/office/officeart/2005/8/layout/hierarchy1"/>
    <dgm:cxn modelId="{28BD5626-7AA0-3C4B-9C50-02EBAE0AE783}" type="presParOf" srcId="{D3CF72E5-4D68-D64C-91B8-EFC4BE229210}" destId="{34C5C34E-F444-2F44-85D8-F009F78A2A69}" srcOrd="2" destOrd="0" presId="urn:microsoft.com/office/officeart/2005/8/layout/hierarchy1"/>
    <dgm:cxn modelId="{D99FDFBA-3C08-B24F-8B0A-A017B7322F92}" type="presParOf" srcId="{D3CF72E5-4D68-D64C-91B8-EFC4BE229210}" destId="{65D8CCEB-550A-4448-B0DF-0548DCB13953}" srcOrd="3" destOrd="0" presId="urn:microsoft.com/office/officeart/2005/8/layout/hierarchy1"/>
    <dgm:cxn modelId="{B53BFC09-059E-8944-B871-93D2501BDC16}" type="presParOf" srcId="{65D8CCEB-550A-4448-B0DF-0548DCB13953}" destId="{4A3AE9DA-4D21-4241-A842-E7C06D484291}" srcOrd="0" destOrd="0" presId="urn:microsoft.com/office/officeart/2005/8/layout/hierarchy1"/>
    <dgm:cxn modelId="{567942F3-6B43-2441-87DE-DC07898E5567}" type="presParOf" srcId="{4A3AE9DA-4D21-4241-A842-E7C06D484291}" destId="{93BD1AAA-767A-A04F-8C2D-16C84D8C6935}" srcOrd="0" destOrd="0" presId="urn:microsoft.com/office/officeart/2005/8/layout/hierarchy1"/>
    <dgm:cxn modelId="{E5BD424E-34B1-9740-9581-BB92F2BF95AA}" type="presParOf" srcId="{4A3AE9DA-4D21-4241-A842-E7C06D484291}" destId="{35AB0419-0056-2647-A1EB-C63CF1ED72A8}" srcOrd="1" destOrd="0" presId="urn:microsoft.com/office/officeart/2005/8/layout/hierarchy1"/>
    <dgm:cxn modelId="{037F115D-B751-2A49-9225-D882FBFE48FE}" type="presParOf" srcId="{65D8CCEB-550A-4448-B0DF-0548DCB13953}" destId="{273063C4-5B30-6944-8E9B-53DE94E7B59C}" srcOrd="1" destOrd="0" presId="urn:microsoft.com/office/officeart/2005/8/layout/hierarchy1"/>
    <dgm:cxn modelId="{D6FD380C-9D16-4647-9403-0C216CEE95D6}" type="presParOf" srcId="{F05FC52F-B245-7D41-A0B8-E6FE58E900A7}" destId="{C8C4DFF6-132E-0647-B01C-5CC328F64EE5}" srcOrd="1" destOrd="0" presId="urn:microsoft.com/office/officeart/2005/8/layout/hierarchy1"/>
    <dgm:cxn modelId="{8DBEE602-C77B-6342-9825-17DECEF43352}" type="presParOf" srcId="{C8C4DFF6-132E-0647-B01C-5CC328F64EE5}" destId="{9D7509CF-C0B4-2D44-90DC-931FCA3C47F3}" srcOrd="0" destOrd="0" presId="urn:microsoft.com/office/officeart/2005/8/layout/hierarchy1"/>
    <dgm:cxn modelId="{3E1774CC-EEA4-BD41-B98C-F5866B020607}" type="presParOf" srcId="{9D7509CF-C0B4-2D44-90DC-931FCA3C47F3}" destId="{8B03957A-39BB-9C4E-A071-C7D92244FD03}" srcOrd="0" destOrd="0" presId="urn:microsoft.com/office/officeart/2005/8/layout/hierarchy1"/>
    <dgm:cxn modelId="{FB182D08-5463-5C4F-B37E-CC1099F302F6}" type="presParOf" srcId="{9D7509CF-C0B4-2D44-90DC-931FCA3C47F3}" destId="{72C22D9D-07C4-A149-9FA8-8F9489E88EAC}" srcOrd="1" destOrd="0" presId="urn:microsoft.com/office/officeart/2005/8/layout/hierarchy1"/>
    <dgm:cxn modelId="{539DE902-AFA9-BF45-A544-2806AC45924E}" type="presParOf" srcId="{C8C4DFF6-132E-0647-B01C-5CC328F64EE5}" destId="{395944C8-A726-D843-B998-6A1BA0C2B3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5C137D-2D14-BF4B-8832-4D4C187B0151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D696DEB-7D46-7F4A-AB96-126EEA4F457B}">
      <dgm:prSet phldrT="[Text]" custT="1"/>
      <dgm:spPr/>
      <dgm:t>
        <a:bodyPr/>
        <a:lstStyle/>
        <a:p>
          <a:r>
            <a:rPr lang="en-US" sz="2000" b="1" i="0" dirty="0">
              <a:solidFill>
                <a:srgbClr val="9B0605"/>
              </a:solidFill>
              <a:latin typeface="Calibri Bold"/>
            </a:rPr>
            <a:t>Why EBM not followed in Unexplained Infertility?</a:t>
          </a:r>
        </a:p>
        <a:p>
          <a:r>
            <a:rPr lang="en-IN" sz="2000" b="1" i="0" dirty="0">
              <a:solidFill>
                <a:srgbClr val="2925C6"/>
              </a:solidFill>
              <a:latin typeface="Calibri Bold"/>
            </a:rPr>
            <a:t>Diversity of clinical practice regarding unexplained infertility</a:t>
          </a:r>
          <a:endParaRPr lang="en-US" sz="2000" b="1" i="0" dirty="0">
            <a:solidFill>
              <a:srgbClr val="2925C6"/>
            </a:solidFill>
            <a:latin typeface="Calibri Bold"/>
          </a:endParaRPr>
        </a:p>
      </dgm:t>
    </dgm:pt>
    <dgm:pt modelId="{65B1EB13-A173-FB4B-9447-2F938422EDE3}" type="parTrans" cxnId="{8399EDB2-51B9-8E4C-99D1-A2FD081556A1}">
      <dgm:prSet/>
      <dgm:spPr/>
      <dgm:t>
        <a:bodyPr/>
        <a:lstStyle/>
        <a:p>
          <a:endParaRPr lang="en-US"/>
        </a:p>
      </dgm:t>
    </dgm:pt>
    <dgm:pt modelId="{0AAB58D2-CD81-7F43-A0EE-D3ADD2CA19A5}" type="sibTrans" cxnId="{8399EDB2-51B9-8E4C-99D1-A2FD081556A1}">
      <dgm:prSet/>
      <dgm:spPr/>
      <dgm:t>
        <a:bodyPr/>
        <a:lstStyle/>
        <a:p>
          <a:endParaRPr lang="en-US"/>
        </a:p>
      </dgm:t>
    </dgm:pt>
    <dgm:pt modelId="{29E5A282-A55E-3C42-B1A7-F4ADEA89F9AD}">
      <dgm:prSet phldrT="[Text]" custT="1"/>
      <dgm:spPr/>
      <dgm:t>
        <a:bodyPr/>
        <a:lstStyle/>
        <a:p>
          <a:r>
            <a:rPr lang="en-IN" sz="2000" b="1" i="0" dirty="0">
              <a:latin typeface="Calibri Bold"/>
            </a:rPr>
            <a:t>Lack of strong evidence for any form of treatment</a:t>
          </a:r>
          <a:endParaRPr lang="en-US" sz="2000" b="1" i="0" dirty="0">
            <a:latin typeface="Calibri Bold"/>
          </a:endParaRPr>
        </a:p>
      </dgm:t>
    </dgm:pt>
    <dgm:pt modelId="{09C3E7FE-1FC4-F24C-A463-41F92929D27F}" type="parTrans" cxnId="{D76ACC15-4E88-D54F-B3BB-A2B445749FDE}">
      <dgm:prSet/>
      <dgm:spPr/>
      <dgm:t>
        <a:bodyPr/>
        <a:lstStyle/>
        <a:p>
          <a:endParaRPr lang="en-US"/>
        </a:p>
      </dgm:t>
    </dgm:pt>
    <dgm:pt modelId="{BD192D64-102A-504C-971B-3AED5E4E1600}" type="sibTrans" cxnId="{D76ACC15-4E88-D54F-B3BB-A2B445749FDE}">
      <dgm:prSet/>
      <dgm:spPr/>
      <dgm:t>
        <a:bodyPr/>
        <a:lstStyle/>
        <a:p>
          <a:endParaRPr lang="en-US"/>
        </a:p>
      </dgm:t>
    </dgm:pt>
    <dgm:pt modelId="{BC1749DA-FA4C-D24B-A14E-F2A75AB4373F}">
      <dgm:prSet phldrT="[Text]" custT="1"/>
      <dgm:spPr/>
      <dgm:t>
        <a:bodyPr/>
        <a:lstStyle/>
        <a:p>
          <a:r>
            <a:rPr lang="en-IN" sz="2000" b="1" i="0" dirty="0">
              <a:latin typeface="Calibri Bold"/>
            </a:rPr>
            <a:t>Couples impatience for completion of standard protocols </a:t>
          </a:r>
          <a:endParaRPr lang="en-US" sz="2000" b="1" i="0" dirty="0">
            <a:latin typeface="Calibri Bold"/>
          </a:endParaRPr>
        </a:p>
      </dgm:t>
    </dgm:pt>
    <dgm:pt modelId="{A5B3C901-E5F6-5B43-AF38-55A52E593CB8}" type="parTrans" cxnId="{73BE7D64-E7D9-8C45-9400-6E7831B54A99}">
      <dgm:prSet/>
      <dgm:spPr/>
      <dgm:t>
        <a:bodyPr/>
        <a:lstStyle/>
        <a:p>
          <a:endParaRPr lang="en-US"/>
        </a:p>
      </dgm:t>
    </dgm:pt>
    <dgm:pt modelId="{4450C2DA-24F7-CF4B-9816-E9A2AB9E0654}" type="sibTrans" cxnId="{73BE7D64-E7D9-8C45-9400-6E7831B54A99}">
      <dgm:prSet/>
      <dgm:spPr/>
      <dgm:t>
        <a:bodyPr/>
        <a:lstStyle/>
        <a:p>
          <a:endParaRPr lang="en-US"/>
        </a:p>
      </dgm:t>
    </dgm:pt>
    <dgm:pt modelId="{B3A68BEA-D959-EF45-97E6-CB955D4E9C06}">
      <dgm:prSet phldrT="[Text]" custT="1"/>
      <dgm:spPr/>
      <dgm:t>
        <a:bodyPr/>
        <a:lstStyle/>
        <a:p>
          <a:r>
            <a:rPr lang="en-IN" sz="2000" b="1" i="0" dirty="0">
              <a:latin typeface="Calibri Bold"/>
            </a:rPr>
            <a:t>Dominance of ART treatment compared to other options in infertility clinics</a:t>
          </a:r>
          <a:endParaRPr lang="en-US" sz="2000" b="1" i="0" dirty="0">
            <a:latin typeface="Calibri Bold"/>
          </a:endParaRPr>
        </a:p>
      </dgm:t>
    </dgm:pt>
    <dgm:pt modelId="{61BC6603-8D4A-6346-8033-17A0F44E9C78}" type="parTrans" cxnId="{2850A15A-7DC8-C545-92E1-28931C24D3F0}">
      <dgm:prSet/>
      <dgm:spPr/>
      <dgm:t>
        <a:bodyPr/>
        <a:lstStyle/>
        <a:p>
          <a:endParaRPr lang="en-US"/>
        </a:p>
      </dgm:t>
    </dgm:pt>
    <dgm:pt modelId="{0379DEE6-677E-0B41-9780-00C400ADD502}" type="sibTrans" cxnId="{2850A15A-7DC8-C545-92E1-28931C24D3F0}">
      <dgm:prSet/>
      <dgm:spPr/>
      <dgm:t>
        <a:bodyPr/>
        <a:lstStyle/>
        <a:p>
          <a:endParaRPr lang="en-US"/>
        </a:p>
      </dgm:t>
    </dgm:pt>
    <dgm:pt modelId="{50DCDE56-4965-474C-A39E-0678E4A83B4F}" type="pres">
      <dgm:prSet presAssocID="{475C137D-2D14-BF4B-8832-4D4C187B01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34DFA7-D665-3145-8BB6-DEB6A7DF0753}" type="pres">
      <dgm:prSet presAssocID="{CD696DEB-7D46-7F4A-AB96-126EEA4F457B}" presName="hierRoot1" presStyleCnt="0">
        <dgm:presLayoutVars>
          <dgm:hierBranch val="init"/>
        </dgm:presLayoutVars>
      </dgm:prSet>
      <dgm:spPr/>
    </dgm:pt>
    <dgm:pt modelId="{31257022-821E-DA4D-A5AA-9820127D6EDE}" type="pres">
      <dgm:prSet presAssocID="{CD696DEB-7D46-7F4A-AB96-126EEA4F457B}" presName="rootComposite1" presStyleCnt="0"/>
      <dgm:spPr/>
    </dgm:pt>
    <dgm:pt modelId="{158D724F-C0DD-A148-999F-97145080080B}" type="pres">
      <dgm:prSet presAssocID="{CD696DEB-7D46-7F4A-AB96-126EEA4F457B}" presName="rootText1" presStyleLbl="node0" presStyleIdx="0" presStyleCnt="1" custScaleX="178507" custLinFactNeighborX="364" custLinFactNeighborY="-34923">
        <dgm:presLayoutVars>
          <dgm:chPref val="3"/>
        </dgm:presLayoutVars>
      </dgm:prSet>
      <dgm:spPr/>
    </dgm:pt>
    <dgm:pt modelId="{4024D8A0-B77A-F44D-B024-A9D9E4ED13E2}" type="pres">
      <dgm:prSet presAssocID="{CD696DEB-7D46-7F4A-AB96-126EEA4F457B}" presName="rootConnector1" presStyleLbl="node1" presStyleIdx="0" presStyleCnt="0"/>
      <dgm:spPr/>
    </dgm:pt>
    <dgm:pt modelId="{BA6B9D33-CE55-6144-AB2C-9800741DEBA6}" type="pres">
      <dgm:prSet presAssocID="{CD696DEB-7D46-7F4A-AB96-126EEA4F457B}" presName="hierChild2" presStyleCnt="0"/>
      <dgm:spPr/>
    </dgm:pt>
    <dgm:pt modelId="{F69D95E6-BB34-4A4C-A9EC-B90D000E89E7}" type="pres">
      <dgm:prSet presAssocID="{09C3E7FE-1FC4-F24C-A463-41F92929D27F}" presName="Name37" presStyleLbl="parChTrans1D2" presStyleIdx="0" presStyleCnt="3"/>
      <dgm:spPr/>
    </dgm:pt>
    <dgm:pt modelId="{B9509F8C-89DB-7D44-A6F6-948A877C708B}" type="pres">
      <dgm:prSet presAssocID="{29E5A282-A55E-3C42-B1A7-F4ADEA89F9AD}" presName="hierRoot2" presStyleCnt="0">
        <dgm:presLayoutVars>
          <dgm:hierBranch val="init"/>
        </dgm:presLayoutVars>
      </dgm:prSet>
      <dgm:spPr/>
    </dgm:pt>
    <dgm:pt modelId="{F0CF3451-D2FE-0F4A-BF2C-993951D50ECA}" type="pres">
      <dgm:prSet presAssocID="{29E5A282-A55E-3C42-B1A7-F4ADEA89F9AD}" presName="rootComposite" presStyleCnt="0"/>
      <dgm:spPr/>
    </dgm:pt>
    <dgm:pt modelId="{0FCEF0C0-BABE-1B47-8F4D-D6A1DE12BB4D}" type="pres">
      <dgm:prSet presAssocID="{29E5A282-A55E-3C42-B1A7-F4ADEA89F9AD}" presName="rootText" presStyleLbl="node2" presStyleIdx="0" presStyleCnt="3" custLinFactNeighborX="-364" custLinFactNeighborY="-21099">
        <dgm:presLayoutVars>
          <dgm:chPref val="3"/>
        </dgm:presLayoutVars>
      </dgm:prSet>
      <dgm:spPr/>
    </dgm:pt>
    <dgm:pt modelId="{0C0DB5AC-ABB2-CF4F-A8F5-9199E78C08FC}" type="pres">
      <dgm:prSet presAssocID="{29E5A282-A55E-3C42-B1A7-F4ADEA89F9AD}" presName="rootConnector" presStyleLbl="node2" presStyleIdx="0" presStyleCnt="3"/>
      <dgm:spPr/>
    </dgm:pt>
    <dgm:pt modelId="{7AECC59B-5C31-654E-9F34-F73E6FB7C26D}" type="pres">
      <dgm:prSet presAssocID="{29E5A282-A55E-3C42-B1A7-F4ADEA89F9AD}" presName="hierChild4" presStyleCnt="0"/>
      <dgm:spPr/>
    </dgm:pt>
    <dgm:pt modelId="{45C1282B-EDEF-534B-A411-E853C065FD57}" type="pres">
      <dgm:prSet presAssocID="{29E5A282-A55E-3C42-B1A7-F4ADEA89F9AD}" presName="hierChild5" presStyleCnt="0"/>
      <dgm:spPr/>
    </dgm:pt>
    <dgm:pt modelId="{35F2FA3E-D2B5-1042-A522-5EE6D5A2A2C9}" type="pres">
      <dgm:prSet presAssocID="{A5B3C901-E5F6-5B43-AF38-55A52E593CB8}" presName="Name37" presStyleLbl="parChTrans1D2" presStyleIdx="1" presStyleCnt="3"/>
      <dgm:spPr/>
    </dgm:pt>
    <dgm:pt modelId="{E7847360-A794-7149-A68B-3CE75DF1A631}" type="pres">
      <dgm:prSet presAssocID="{BC1749DA-FA4C-D24B-A14E-F2A75AB4373F}" presName="hierRoot2" presStyleCnt="0">
        <dgm:presLayoutVars>
          <dgm:hierBranch val="init"/>
        </dgm:presLayoutVars>
      </dgm:prSet>
      <dgm:spPr/>
    </dgm:pt>
    <dgm:pt modelId="{68DF4F61-F8EF-7649-92E6-C706473167C5}" type="pres">
      <dgm:prSet presAssocID="{BC1749DA-FA4C-D24B-A14E-F2A75AB4373F}" presName="rootComposite" presStyleCnt="0"/>
      <dgm:spPr/>
    </dgm:pt>
    <dgm:pt modelId="{302C6286-3276-5A4D-A50E-311A192186AD}" type="pres">
      <dgm:prSet presAssocID="{BC1749DA-FA4C-D24B-A14E-F2A75AB4373F}" presName="rootText" presStyleLbl="node2" presStyleIdx="1" presStyleCnt="3" custLinFactNeighborX="-364" custLinFactNeighborY="-21099">
        <dgm:presLayoutVars>
          <dgm:chPref val="3"/>
        </dgm:presLayoutVars>
      </dgm:prSet>
      <dgm:spPr/>
    </dgm:pt>
    <dgm:pt modelId="{B087ED6E-DE96-E649-BB86-FA91B39C7112}" type="pres">
      <dgm:prSet presAssocID="{BC1749DA-FA4C-D24B-A14E-F2A75AB4373F}" presName="rootConnector" presStyleLbl="node2" presStyleIdx="1" presStyleCnt="3"/>
      <dgm:spPr/>
    </dgm:pt>
    <dgm:pt modelId="{218DFD27-3141-F844-A76E-E024AA14E9B4}" type="pres">
      <dgm:prSet presAssocID="{BC1749DA-FA4C-D24B-A14E-F2A75AB4373F}" presName="hierChild4" presStyleCnt="0"/>
      <dgm:spPr/>
    </dgm:pt>
    <dgm:pt modelId="{8C9C3347-BD7C-E345-9E15-2B97DEE494DF}" type="pres">
      <dgm:prSet presAssocID="{BC1749DA-FA4C-D24B-A14E-F2A75AB4373F}" presName="hierChild5" presStyleCnt="0"/>
      <dgm:spPr/>
    </dgm:pt>
    <dgm:pt modelId="{5F468B83-31B5-9445-B63E-21983EB5111D}" type="pres">
      <dgm:prSet presAssocID="{61BC6603-8D4A-6346-8033-17A0F44E9C78}" presName="Name37" presStyleLbl="parChTrans1D2" presStyleIdx="2" presStyleCnt="3"/>
      <dgm:spPr/>
    </dgm:pt>
    <dgm:pt modelId="{EDBE9484-E115-8441-AC9F-DCE842FCA121}" type="pres">
      <dgm:prSet presAssocID="{B3A68BEA-D959-EF45-97E6-CB955D4E9C06}" presName="hierRoot2" presStyleCnt="0">
        <dgm:presLayoutVars>
          <dgm:hierBranch val="init"/>
        </dgm:presLayoutVars>
      </dgm:prSet>
      <dgm:spPr/>
    </dgm:pt>
    <dgm:pt modelId="{D6265947-5309-3542-B3DA-58B5C0E3F2FF}" type="pres">
      <dgm:prSet presAssocID="{B3A68BEA-D959-EF45-97E6-CB955D4E9C06}" presName="rootComposite" presStyleCnt="0"/>
      <dgm:spPr/>
    </dgm:pt>
    <dgm:pt modelId="{EE4DF38D-A1CC-5C44-B0E2-C9BB7C3DB864}" type="pres">
      <dgm:prSet presAssocID="{B3A68BEA-D959-EF45-97E6-CB955D4E9C06}" presName="rootText" presStyleLbl="node2" presStyleIdx="2" presStyleCnt="3" custLinFactNeighborX="-364" custLinFactNeighborY="-21099">
        <dgm:presLayoutVars>
          <dgm:chPref val="3"/>
        </dgm:presLayoutVars>
      </dgm:prSet>
      <dgm:spPr/>
    </dgm:pt>
    <dgm:pt modelId="{2D816C4F-CCFB-B14C-9B0E-EE8B9838936B}" type="pres">
      <dgm:prSet presAssocID="{B3A68BEA-D959-EF45-97E6-CB955D4E9C06}" presName="rootConnector" presStyleLbl="node2" presStyleIdx="2" presStyleCnt="3"/>
      <dgm:spPr/>
    </dgm:pt>
    <dgm:pt modelId="{292C1200-4050-1841-9171-D38C8C583F6B}" type="pres">
      <dgm:prSet presAssocID="{B3A68BEA-D959-EF45-97E6-CB955D4E9C06}" presName="hierChild4" presStyleCnt="0"/>
      <dgm:spPr/>
    </dgm:pt>
    <dgm:pt modelId="{1AE890D0-9270-EA41-9AE5-7210B3AA81F8}" type="pres">
      <dgm:prSet presAssocID="{B3A68BEA-D959-EF45-97E6-CB955D4E9C06}" presName="hierChild5" presStyleCnt="0"/>
      <dgm:spPr/>
    </dgm:pt>
    <dgm:pt modelId="{A4AE962C-3D13-DD44-9E07-202C12C8429E}" type="pres">
      <dgm:prSet presAssocID="{CD696DEB-7D46-7F4A-AB96-126EEA4F457B}" presName="hierChild3" presStyleCnt="0"/>
      <dgm:spPr/>
    </dgm:pt>
  </dgm:ptLst>
  <dgm:cxnLst>
    <dgm:cxn modelId="{D76ACC15-4E88-D54F-B3BB-A2B445749FDE}" srcId="{CD696DEB-7D46-7F4A-AB96-126EEA4F457B}" destId="{29E5A282-A55E-3C42-B1A7-F4ADEA89F9AD}" srcOrd="0" destOrd="0" parTransId="{09C3E7FE-1FC4-F24C-A463-41F92929D27F}" sibTransId="{BD192D64-102A-504C-971B-3AED5E4E1600}"/>
    <dgm:cxn modelId="{758FEB15-2414-9D42-8D1C-096342E43508}" type="presOf" srcId="{29E5A282-A55E-3C42-B1A7-F4ADEA89F9AD}" destId="{0FCEF0C0-BABE-1B47-8F4D-D6A1DE12BB4D}" srcOrd="0" destOrd="0" presId="urn:microsoft.com/office/officeart/2005/8/layout/orgChart1"/>
    <dgm:cxn modelId="{AEA97818-33A5-A742-B9FC-DC3E8B25DEAF}" type="presOf" srcId="{BC1749DA-FA4C-D24B-A14E-F2A75AB4373F}" destId="{B087ED6E-DE96-E649-BB86-FA91B39C7112}" srcOrd="1" destOrd="0" presId="urn:microsoft.com/office/officeart/2005/8/layout/orgChart1"/>
    <dgm:cxn modelId="{AB4B981F-D2D6-E144-B0E1-E8B9BB9BD03E}" type="presOf" srcId="{475C137D-2D14-BF4B-8832-4D4C187B0151}" destId="{50DCDE56-4965-474C-A39E-0678E4A83B4F}" srcOrd="0" destOrd="0" presId="urn:microsoft.com/office/officeart/2005/8/layout/orgChart1"/>
    <dgm:cxn modelId="{632AB028-0EEE-894C-8C34-9A0929430CA8}" type="presOf" srcId="{CD696DEB-7D46-7F4A-AB96-126EEA4F457B}" destId="{4024D8A0-B77A-F44D-B024-A9D9E4ED13E2}" srcOrd="1" destOrd="0" presId="urn:microsoft.com/office/officeart/2005/8/layout/orgChart1"/>
    <dgm:cxn modelId="{0F03CD34-8D78-5B42-9AD2-FB548C3FA6A3}" type="presOf" srcId="{29E5A282-A55E-3C42-B1A7-F4ADEA89F9AD}" destId="{0C0DB5AC-ABB2-CF4F-A8F5-9199E78C08FC}" srcOrd="1" destOrd="0" presId="urn:microsoft.com/office/officeart/2005/8/layout/orgChart1"/>
    <dgm:cxn modelId="{4E63473A-2FF7-224F-82A9-5A9947B7B9F9}" type="presOf" srcId="{61BC6603-8D4A-6346-8033-17A0F44E9C78}" destId="{5F468B83-31B5-9445-B63E-21983EB5111D}" srcOrd="0" destOrd="0" presId="urn:microsoft.com/office/officeart/2005/8/layout/orgChart1"/>
    <dgm:cxn modelId="{4340DC56-6046-3E48-A221-579CC3E54D84}" type="presOf" srcId="{09C3E7FE-1FC4-F24C-A463-41F92929D27F}" destId="{F69D95E6-BB34-4A4C-A9EC-B90D000E89E7}" srcOrd="0" destOrd="0" presId="urn:microsoft.com/office/officeart/2005/8/layout/orgChart1"/>
    <dgm:cxn modelId="{2850A15A-7DC8-C545-92E1-28931C24D3F0}" srcId="{CD696DEB-7D46-7F4A-AB96-126EEA4F457B}" destId="{B3A68BEA-D959-EF45-97E6-CB955D4E9C06}" srcOrd="2" destOrd="0" parTransId="{61BC6603-8D4A-6346-8033-17A0F44E9C78}" sibTransId="{0379DEE6-677E-0B41-9780-00C400ADD502}"/>
    <dgm:cxn modelId="{73BE7D64-E7D9-8C45-9400-6E7831B54A99}" srcId="{CD696DEB-7D46-7F4A-AB96-126EEA4F457B}" destId="{BC1749DA-FA4C-D24B-A14E-F2A75AB4373F}" srcOrd="1" destOrd="0" parTransId="{A5B3C901-E5F6-5B43-AF38-55A52E593CB8}" sibTransId="{4450C2DA-24F7-CF4B-9816-E9A2AB9E0654}"/>
    <dgm:cxn modelId="{95AC0278-7AB7-5E4A-91D9-ADC616A60D66}" type="presOf" srcId="{CD696DEB-7D46-7F4A-AB96-126EEA4F457B}" destId="{158D724F-C0DD-A148-999F-97145080080B}" srcOrd="0" destOrd="0" presId="urn:microsoft.com/office/officeart/2005/8/layout/orgChart1"/>
    <dgm:cxn modelId="{5AC4617A-8172-BA42-BFAE-AC965AED1481}" type="presOf" srcId="{B3A68BEA-D959-EF45-97E6-CB955D4E9C06}" destId="{2D816C4F-CCFB-B14C-9B0E-EE8B9838936B}" srcOrd="1" destOrd="0" presId="urn:microsoft.com/office/officeart/2005/8/layout/orgChart1"/>
    <dgm:cxn modelId="{BF88E37B-CFD3-0647-B282-81314F5F8448}" type="presOf" srcId="{BC1749DA-FA4C-D24B-A14E-F2A75AB4373F}" destId="{302C6286-3276-5A4D-A50E-311A192186AD}" srcOrd="0" destOrd="0" presId="urn:microsoft.com/office/officeart/2005/8/layout/orgChart1"/>
    <dgm:cxn modelId="{3500D992-B7D7-DE41-8606-B3FFC8EFB8A9}" type="presOf" srcId="{B3A68BEA-D959-EF45-97E6-CB955D4E9C06}" destId="{EE4DF38D-A1CC-5C44-B0E2-C9BB7C3DB864}" srcOrd="0" destOrd="0" presId="urn:microsoft.com/office/officeart/2005/8/layout/orgChart1"/>
    <dgm:cxn modelId="{8399EDB2-51B9-8E4C-99D1-A2FD081556A1}" srcId="{475C137D-2D14-BF4B-8832-4D4C187B0151}" destId="{CD696DEB-7D46-7F4A-AB96-126EEA4F457B}" srcOrd="0" destOrd="0" parTransId="{65B1EB13-A173-FB4B-9447-2F938422EDE3}" sibTransId="{0AAB58D2-CD81-7F43-A0EE-D3ADD2CA19A5}"/>
    <dgm:cxn modelId="{8782A2D7-7FFE-0545-88D2-BD04C98466D8}" type="presOf" srcId="{A5B3C901-E5F6-5B43-AF38-55A52E593CB8}" destId="{35F2FA3E-D2B5-1042-A522-5EE6D5A2A2C9}" srcOrd="0" destOrd="0" presId="urn:microsoft.com/office/officeart/2005/8/layout/orgChart1"/>
    <dgm:cxn modelId="{21F8CDF4-DD06-B84D-9B82-FC327653E7E1}" type="presParOf" srcId="{50DCDE56-4965-474C-A39E-0678E4A83B4F}" destId="{3834DFA7-D665-3145-8BB6-DEB6A7DF0753}" srcOrd="0" destOrd="0" presId="urn:microsoft.com/office/officeart/2005/8/layout/orgChart1"/>
    <dgm:cxn modelId="{129E49A3-AB59-D942-B719-98C349467CB6}" type="presParOf" srcId="{3834DFA7-D665-3145-8BB6-DEB6A7DF0753}" destId="{31257022-821E-DA4D-A5AA-9820127D6EDE}" srcOrd="0" destOrd="0" presId="urn:microsoft.com/office/officeart/2005/8/layout/orgChart1"/>
    <dgm:cxn modelId="{248FE0DB-B246-7845-BFAB-246B6072097E}" type="presParOf" srcId="{31257022-821E-DA4D-A5AA-9820127D6EDE}" destId="{158D724F-C0DD-A148-999F-97145080080B}" srcOrd="0" destOrd="0" presId="urn:microsoft.com/office/officeart/2005/8/layout/orgChart1"/>
    <dgm:cxn modelId="{B20D846B-5D64-5B40-BE45-9C0016FA7BFF}" type="presParOf" srcId="{31257022-821E-DA4D-A5AA-9820127D6EDE}" destId="{4024D8A0-B77A-F44D-B024-A9D9E4ED13E2}" srcOrd="1" destOrd="0" presId="urn:microsoft.com/office/officeart/2005/8/layout/orgChart1"/>
    <dgm:cxn modelId="{93934B70-210B-7245-AA6B-0B5DF52243E5}" type="presParOf" srcId="{3834DFA7-D665-3145-8BB6-DEB6A7DF0753}" destId="{BA6B9D33-CE55-6144-AB2C-9800741DEBA6}" srcOrd="1" destOrd="0" presId="urn:microsoft.com/office/officeart/2005/8/layout/orgChart1"/>
    <dgm:cxn modelId="{76E02C32-4398-084A-AD3D-34F0B1D746A3}" type="presParOf" srcId="{BA6B9D33-CE55-6144-AB2C-9800741DEBA6}" destId="{F69D95E6-BB34-4A4C-A9EC-B90D000E89E7}" srcOrd="0" destOrd="0" presId="urn:microsoft.com/office/officeart/2005/8/layout/orgChart1"/>
    <dgm:cxn modelId="{9D6E2392-7B9F-D64F-B399-B768EC45C03F}" type="presParOf" srcId="{BA6B9D33-CE55-6144-AB2C-9800741DEBA6}" destId="{B9509F8C-89DB-7D44-A6F6-948A877C708B}" srcOrd="1" destOrd="0" presId="urn:microsoft.com/office/officeart/2005/8/layout/orgChart1"/>
    <dgm:cxn modelId="{6CFB13E6-9713-884F-8BF6-3260F2707B25}" type="presParOf" srcId="{B9509F8C-89DB-7D44-A6F6-948A877C708B}" destId="{F0CF3451-D2FE-0F4A-BF2C-993951D50ECA}" srcOrd="0" destOrd="0" presId="urn:microsoft.com/office/officeart/2005/8/layout/orgChart1"/>
    <dgm:cxn modelId="{7F2428FD-6B7D-8A4D-9400-6F8ABEDE3C5A}" type="presParOf" srcId="{F0CF3451-D2FE-0F4A-BF2C-993951D50ECA}" destId="{0FCEF0C0-BABE-1B47-8F4D-D6A1DE12BB4D}" srcOrd="0" destOrd="0" presId="urn:microsoft.com/office/officeart/2005/8/layout/orgChart1"/>
    <dgm:cxn modelId="{7090483C-645D-9745-8A4F-D5E8937EA446}" type="presParOf" srcId="{F0CF3451-D2FE-0F4A-BF2C-993951D50ECA}" destId="{0C0DB5AC-ABB2-CF4F-A8F5-9199E78C08FC}" srcOrd="1" destOrd="0" presId="urn:microsoft.com/office/officeart/2005/8/layout/orgChart1"/>
    <dgm:cxn modelId="{F08E9FBF-E64D-974C-82E1-EA3AC9288C3A}" type="presParOf" srcId="{B9509F8C-89DB-7D44-A6F6-948A877C708B}" destId="{7AECC59B-5C31-654E-9F34-F73E6FB7C26D}" srcOrd="1" destOrd="0" presId="urn:microsoft.com/office/officeart/2005/8/layout/orgChart1"/>
    <dgm:cxn modelId="{9DFC5DCB-BA9B-9E45-8512-6CBF474BA866}" type="presParOf" srcId="{B9509F8C-89DB-7D44-A6F6-948A877C708B}" destId="{45C1282B-EDEF-534B-A411-E853C065FD57}" srcOrd="2" destOrd="0" presId="urn:microsoft.com/office/officeart/2005/8/layout/orgChart1"/>
    <dgm:cxn modelId="{FED0E9A0-5A0E-3C43-942A-412FD126F492}" type="presParOf" srcId="{BA6B9D33-CE55-6144-AB2C-9800741DEBA6}" destId="{35F2FA3E-D2B5-1042-A522-5EE6D5A2A2C9}" srcOrd="2" destOrd="0" presId="urn:microsoft.com/office/officeart/2005/8/layout/orgChart1"/>
    <dgm:cxn modelId="{13DDBEE1-B776-4949-A6FF-D4ED80EC7A6C}" type="presParOf" srcId="{BA6B9D33-CE55-6144-AB2C-9800741DEBA6}" destId="{E7847360-A794-7149-A68B-3CE75DF1A631}" srcOrd="3" destOrd="0" presId="urn:microsoft.com/office/officeart/2005/8/layout/orgChart1"/>
    <dgm:cxn modelId="{EFEB5703-B852-AC49-A63A-6753310AB341}" type="presParOf" srcId="{E7847360-A794-7149-A68B-3CE75DF1A631}" destId="{68DF4F61-F8EF-7649-92E6-C706473167C5}" srcOrd="0" destOrd="0" presId="urn:microsoft.com/office/officeart/2005/8/layout/orgChart1"/>
    <dgm:cxn modelId="{3EBDBEAC-07B9-C048-A806-A5E09C48DDF5}" type="presParOf" srcId="{68DF4F61-F8EF-7649-92E6-C706473167C5}" destId="{302C6286-3276-5A4D-A50E-311A192186AD}" srcOrd="0" destOrd="0" presId="urn:microsoft.com/office/officeart/2005/8/layout/orgChart1"/>
    <dgm:cxn modelId="{F2B5A367-5178-C743-97EA-4B78000784AF}" type="presParOf" srcId="{68DF4F61-F8EF-7649-92E6-C706473167C5}" destId="{B087ED6E-DE96-E649-BB86-FA91B39C7112}" srcOrd="1" destOrd="0" presId="urn:microsoft.com/office/officeart/2005/8/layout/orgChart1"/>
    <dgm:cxn modelId="{5C3BA4F1-1759-8B41-90B9-B0A094B41618}" type="presParOf" srcId="{E7847360-A794-7149-A68B-3CE75DF1A631}" destId="{218DFD27-3141-F844-A76E-E024AA14E9B4}" srcOrd="1" destOrd="0" presId="urn:microsoft.com/office/officeart/2005/8/layout/orgChart1"/>
    <dgm:cxn modelId="{D7E45112-1EF1-6242-875B-12F062CD7E17}" type="presParOf" srcId="{E7847360-A794-7149-A68B-3CE75DF1A631}" destId="{8C9C3347-BD7C-E345-9E15-2B97DEE494DF}" srcOrd="2" destOrd="0" presId="urn:microsoft.com/office/officeart/2005/8/layout/orgChart1"/>
    <dgm:cxn modelId="{0E8FE11F-9FBA-3944-8BFC-1E9CB831BE14}" type="presParOf" srcId="{BA6B9D33-CE55-6144-AB2C-9800741DEBA6}" destId="{5F468B83-31B5-9445-B63E-21983EB5111D}" srcOrd="4" destOrd="0" presId="urn:microsoft.com/office/officeart/2005/8/layout/orgChart1"/>
    <dgm:cxn modelId="{1A5743A1-EF23-7548-99E7-214A2DB4A8E9}" type="presParOf" srcId="{BA6B9D33-CE55-6144-AB2C-9800741DEBA6}" destId="{EDBE9484-E115-8441-AC9F-DCE842FCA121}" srcOrd="5" destOrd="0" presId="urn:microsoft.com/office/officeart/2005/8/layout/orgChart1"/>
    <dgm:cxn modelId="{ADA6AEEA-B61B-F447-97EC-85D61681D397}" type="presParOf" srcId="{EDBE9484-E115-8441-AC9F-DCE842FCA121}" destId="{D6265947-5309-3542-B3DA-58B5C0E3F2FF}" srcOrd="0" destOrd="0" presId="urn:microsoft.com/office/officeart/2005/8/layout/orgChart1"/>
    <dgm:cxn modelId="{3C7AB42C-2F20-7548-859A-E9B62A6F082A}" type="presParOf" srcId="{D6265947-5309-3542-B3DA-58B5C0E3F2FF}" destId="{EE4DF38D-A1CC-5C44-B0E2-C9BB7C3DB864}" srcOrd="0" destOrd="0" presId="urn:microsoft.com/office/officeart/2005/8/layout/orgChart1"/>
    <dgm:cxn modelId="{D61D7469-33B0-334B-A119-71138400D400}" type="presParOf" srcId="{D6265947-5309-3542-B3DA-58B5C0E3F2FF}" destId="{2D816C4F-CCFB-B14C-9B0E-EE8B9838936B}" srcOrd="1" destOrd="0" presId="urn:microsoft.com/office/officeart/2005/8/layout/orgChart1"/>
    <dgm:cxn modelId="{73DE6578-3C45-CD40-A01B-55177E32E8C8}" type="presParOf" srcId="{EDBE9484-E115-8441-AC9F-DCE842FCA121}" destId="{292C1200-4050-1841-9171-D38C8C583F6B}" srcOrd="1" destOrd="0" presId="urn:microsoft.com/office/officeart/2005/8/layout/orgChart1"/>
    <dgm:cxn modelId="{5BBD16B2-864F-4B42-9123-34C225BB47DF}" type="presParOf" srcId="{EDBE9484-E115-8441-AC9F-DCE842FCA121}" destId="{1AE890D0-9270-EA41-9AE5-7210B3AA81F8}" srcOrd="2" destOrd="0" presId="urn:microsoft.com/office/officeart/2005/8/layout/orgChart1"/>
    <dgm:cxn modelId="{5046FD42-B495-A940-9903-D0F2BBD29801}" type="presParOf" srcId="{3834DFA7-D665-3145-8BB6-DEB6A7DF0753}" destId="{A4AE962C-3D13-DD44-9E07-202C12C842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E7C84-C8B4-554F-A738-C1C38A765BED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10AF91-87C3-A345-B2B6-F335B076E64D}">
      <dgm:prSet phldrT="[Text]" custT="1"/>
      <dgm:spPr>
        <a:solidFill>
          <a:srgbClr val="FFFFFF"/>
        </a:solidFill>
      </dgm:spPr>
      <dgm:t>
        <a:bodyPr/>
        <a:lstStyle/>
        <a:p>
          <a:pPr algn="l"/>
          <a:r>
            <a:rPr kumimoji="1" lang="en-US" sz="2000" b="1" i="0" dirty="0">
              <a:solidFill>
                <a:srgbClr val="000090"/>
              </a:solidFill>
              <a:latin typeface="Calibri Bold"/>
              <a:cs typeface="Times New Roman" charset="0"/>
            </a:rPr>
            <a:t>I</a:t>
          </a:r>
          <a:r>
            <a:rPr kumimoji="1" lang="en-US" sz="2000" b="1" i="0" dirty="0">
              <a:solidFill>
                <a:srgbClr val="000090"/>
              </a:solidFill>
              <a:effectLst/>
              <a:latin typeface="Calibri Bold"/>
              <a:cs typeface="Times New Roman" charset="0"/>
            </a:rPr>
            <a:t>.  </a:t>
          </a:r>
          <a:r>
            <a:rPr kumimoji="1" lang="en-US" sz="2000" b="1" i="0" u="sng" dirty="0">
              <a:solidFill>
                <a:srgbClr val="000090"/>
              </a:solidFill>
              <a:effectLst/>
              <a:latin typeface="Calibri Bold"/>
              <a:cs typeface="Times New Roman" charset="0"/>
            </a:rPr>
            <a:t>Tests that have an established association with pregnancy:</a:t>
          </a:r>
          <a:r>
            <a:rPr kumimoji="1" lang="en-US" sz="2000" b="1" i="0" dirty="0">
              <a:solidFill>
                <a:srgbClr val="000090"/>
              </a:solidFill>
              <a:effectLst/>
              <a:latin typeface="Calibri Bold"/>
              <a:cs typeface="Times New Roman" charset="0"/>
            </a:rPr>
            <a:t> 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effectLst/>
              <a:latin typeface="Calibri Bold"/>
              <a:cs typeface="Times New Roman" charset="0"/>
            </a:rPr>
            <a:t>1.Conventional semen analysis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effectLst/>
              <a:latin typeface="Calibri Bold"/>
              <a:cs typeface="Times New Roman" charset="0"/>
            </a:rPr>
            <a:t>2.Tubal patency tests 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effectLst/>
              <a:latin typeface="Calibri Bold"/>
              <a:cs typeface="Times New Roman" charset="0"/>
            </a:rPr>
            <a:t>3.Tests of ovulation</a:t>
          </a:r>
          <a:endParaRPr lang="en-US" sz="2000" dirty="0">
            <a:solidFill>
              <a:schemeClr val="tx1"/>
            </a:solidFill>
            <a:effectLst/>
          </a:endParaRPr>
        </a:p>
      </dgm:t>
    </dgm:pt>
    <dgm:pt modelId="{BDEDBE10-54BE-D645-B03C-EC260BBA4504}" type="parTrans" cxnId="{D745EF98-7AAA-8146-AA45-78A1DF9436A1}">
      <dgm:prSet/>
      <dgm:spPr/>
      <dgm:t>
        <a:bodyPr/>
        <a:lstStyle/>
        <a:p>
          <a:endParaRPr lang="en-US"/>
        </a:p>
      </dgm:t>
    </dgm:pt>
    <dgm:pt modelId="{6CD557A7-6D04-5444-8CE3-4C9C5E77EE60}" type="sibTrans" cxnId="{D745EF98-7AAA-8146-AA45-78A1DF9436A1}">
      <dgm:prSet/>
      <dgm:spPr/>
      <dgm:t>
        <a:bodyPr/>
        <a:lstStyle/>
        <a:p>
          <a:endParaRPr lang="en-US"/>
        </a:p>
      </dgm:t>
    </dgm:pt>
    <dgm:pt modelId="{6D55D435-37B0-424D-A023-F264B04869AC}">
      <dgm:prSet phldrT="[Text]" custT="1"/>
      <dgm:spPr>
        <a:solidFill>
          <a:srgbClr val="FFFFFF"/>
        </a:solidFill>
      </dgm:spPr>
      <dgm:t>
        <a:bodyPr/>
        <a:lstStyle/>
        <a:p>
          <a:pPr algn="l"/>
          <a:r>
            <a:rPr kumimoji="1" lang="en-US" sz="2000" b="1" i="0" dirty="0">
              <a:solidFill>
                <a:srgbClr val="000090"/>
              </a:solidFill>
              <a:latin typeface="Calibri Bold"/>
              <a:cs typeface="Times New Roman" charset="0"/>
            </a:rPr>
            <a:t>II. </a:t>
          </a:r>
          <a:r>
            <a:rPr kumimoji="1" lang="en-US" sz="2000" b="1" i="0" u="sng" dirty="0">
              <a:solidFill>
                <a:srgbClr val="000090"/>
              </a:solidFill>
              <a:latin typeface="Calibri Bold"/>
              <a:cs typeface="Times New Roman" charset="0"/>
            </a:rPr>
            <a:t>Tests that are not consistently associated with pregnancy:</a:t>
          </a:r>
          <a:r>
            <a:rPr kumimoji="1" lang="en-US" sz="2000" b="1" i="0" dirty="0">
              <a:solidFill>
                <a:srgbClr val="000090"/>
              </a:solidFill>
              <a:latin typeface="Calibri Bold"/>
              <a:cs typeface="Times New Roman" charset="0"/>
            </a:rPr>
            <a:t>  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1.Post-coital test 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2. </a:t>
          </a:r>
          <a:r>
            <a:rPr kumimoji="1" lang="en-US" sz="2000" b="1" i="0" dirty="0" err="1">
              <a:solidFill>
                <a:schemeClr val="tx1"/>
              </a:solidFill>
              <a:latin typeface="Calibri Bold"/>
              <a:cs typeface="Times New Roman" charset="0"/>
            </a:rPr>
            <a:t>Antisperm</a:t>
          </a:r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 antibody tests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3.Zona-free hamster egg penetration test</a:t>
          </a:r>
          <a:endParaRPr lang="en-US" sz="2000" dirty="0">
            <a:solidFill>
              <a:schemeClr val="tx1"/>
            </a:solidFill>
          </a:endParaRPr>
        </a:p>
      </dgm:t>
    </dgm:pt>
    <dgm:pt modelId="{2583A847-4C91-4540-8A1B-512BA82B27C3}" type="parTrans" cxnId="{44036DE9-4074-5245-9924-F2515C95ECBF}">
      <dgm:prSet/>
      <dgm:spPr/>
      <dgm:t>
        <a:bodyPr/>
        <a:lstStyle/>
        <a:p>
          <a:endParaRPr lang="en-US"/>
        </a:p>
      </dgm:t>
    </dgm:pt>
    <dgm:pt modelId="{2F0F408D-CCBE-AB40-88CA-70616F7302A7}" type="sibTrans" cxnId="{44036DE9-4074-5245-9924-F2515C95ECBF}">
      <dgm:prSet/>
      <dgm:spPr/>
      <dgm:t>
        <a:bodyPr/>
        <a:lstStyle/>
        <a:p>
          <a:endParaRPr lang="en-US"/>
        </a:p>
      </dgm:t>
    </dgm:pt>
    <dgm:pt modelId="{501EB010-B45D-9841-BC4D-6773D40E6EE8}">
      <dgm:prSet phldrT="[Text]" custT="1"/>
      <dgm:spPr>
        <a:solidFill>
          <a:srgbClr val="FFFFFF"/>
        </a:solidFill>
      </dgm:spPr>
      <dgm:t>
        <a:bodyPr/>
        <a:lstStyle/>
        <a:p>
          <a:pPr algn="l"/>
          <a:r>
            <a:rPr kumimoji="1" lang="en-US" sz="2000" b="1" i="0" dirty="0">
              <a:solidFill>
                <a:srgbClr val="000090"/>
              </a:solidFill>
              <a:latin typeface="Calibri Bold"/>
              <a:cs typeface="Times New Roman" charset="0"/>
            </a:rPr>
            <a:t>III. </a:t>
          </a:r>
          <a:r>
            <a:rPr kumimoji="1" lang="en-US" sz="2000" b="1" i="0" u="sng" dirty="0">
              <a:solidFill>
                <a:srgbClr val="000090"/>
              </a:solidFill>
              <a:latin typeface="Calibri Bold"/>
              <a:cs typeface="Times New Roman" charset="0"/>
            </a:rPr>
            <a:t>Tests that have no association with pregnancy:</a:t>
          </a:r>
          <a:r>
            <a:rPr kumimoji="1" lang="en-US" sz="2000" b="1" i="0" dirty="0">
              <a:solidFill>
                <a:srgbClr val="000090"/>
              </a:solidFill>
              <a:latin typeface="Calibri Bold"/>
              <a:cs typeface="Times New Roman" charset="0"/>
            </a:rPr>
            <a:t> 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1.Endometrial biopsy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2.Chlamydia testing</a:t>
          </a:r>
        </a:p>
        <a:p>
          <a:pPr algn="l" rtl="0"/>
          <a:r>
            <a:rPr kumimoji="1" lang="en-US" sz="2000" b="1" i="0" dirty="0">
              <a:solidFill>
                <a:schemeClr val="tx1"/>
              </a:solidFill>
              <a:latin typeface="Calibri Bold"/>
              <a:cs typeface="Times New Roman" charset="0"/>
            </a:rPr>
            <a:t>3.Varicocele assessment</a:t>
          </a:r>
          <a:endParaRPr lang="en-US" sz="2000" dirty="0">
            <a:solidFill>
              <a:schemeClr val="tx1"/>
            </a:solidFill>
          </a:endParaRPr>
        </a:p>
      </dgm:t>
    </dgm:pt>
    <dgm:pt modelId="{05381DC1-FB1B-4649-BD58-7976A13960B4}" type="parTrans" cxnId="{3E179C08-7606-0D43-9C71-8848ABC14B4F}">
      <dgm:prSet/>
      <dgm:spPr/>
      <dgm:t>
        <a:bodyPr/>
        <a:lstStyle/>
        <a:p>
          <a:endParaRPr lang="en-US"/>
        </a:p>
      </dgm:t>
    </dgm:pt>
    <dgm:pt modelId="{F5463AB1-AEE1-BC4F-AB57-15D4E1BB157A}" type="sibTrans" cxnId="{3E179C08-7606-0D43-9C71-8848ABC14B4F}">
      <dgm:prSet/>
      <dgm:spPr/>
      <dgm:t>
        <a:bodyPr/>
        <a:lstStyle/>
        <a:p>
          <a:endParaRPr lang="en-US"/>
        </a:p>
      </dgm:t>
    </dgm:pt>
    <dgm:pt modelId="{02F6784C-9088-BD4C-9297-D3DEE0A075EB}" type="pres">
      <dgm:prSet presAssocID="{DFEE7C84-C8B4-554F-A738-C1C38A765BED}" presName="Name0" presStyleCnt="0">
        <dgm:presLayoutVars>
          <dgm:dir/>
          <dgm:resizeHandles val="exact"/>
        </dgm:presLayoutVars>
      </dgm:prSet>
      <dgm:spPr/>
    </dgm:pt>
    <dgm:pt modelId="{32B3755B-CA30-BA4E-87A0-027BEFE3499E}" type="pres">
      <dgm:prSet presAssocID="{2210AF91-87C3-A345-B2B6-F335B076E64D}" presName="node" presStyleLbl="node1" presStyleIdx="0" presStyleCnt="3" custScaleX="125263" custScaleY="94428">
        <dgm:presLayoutVars>
          <dgm:bulletEnabled val="1"/>
        </dgm:presLayoutVars>
      </dgm:prSet>
      <dgm:spPr/>
    </dgm:pt>
    <dgm:pt modelId="{AC191260-92B6-B743-816C-BA2B593FCF00}" type="pres">
      <dgm:prSet presAssocID="{6CD557A7-6D04-5444-8CE3-4C9C5E77EE60}" presName="sibTrans" presStyleLbl="sibTrans2D1" presStyleIdx="0" presStyleCnt="2"/>
      <dgm:spPr/>
    </dgm:pt>
    <dgm:pt modelId="{63259AC9-A554-FF4D-90BA-50DBDA9319A6}" type="pres">
      <dgm:prSet presAssocID="{6CD557A7-6D04-5444-8CE3-4C9C5E77EE60}" presName="connectorText" presStyleLbl="sibTrans2D1" presStyleIdx="0" presStyleCnt="2"/>
      <dgm:spPr/>
    </dgm:pt>
    <dgm:pt modelId="{70E0433B-6DCF-F94E-9280-9F86C428D554}" type="pres">
      <dgm:prSet presAssocID="{6D55D435-37B0-424D-A023-F264B04869AC}" presName="node" presStyleLbl="node1" presStyleIdx="1" presStyleCnt="3" custScaleX="115759" custScaleY="96994">
        <dgm:presLayoutVars>
          <dgm:bulletEnabled val="1"/>
        </dgm:presLayoutVars>
      </dgm:prSet>
      <dgm:spPr/>
    </dgm:pt>
    <dgm:pt modelId="{6620AA7E-A775-8C43-9F3C-D17D8E475A43}" type="pres">
      <dgm:prSet presAssocID="{2F0F408D-CCBE-AB40-88CA-70616F7302A7}" presName="sibTrans" presStyleLbl="sibTrans2D1" presStyleIdx="1" presStyleCnt="2"/>
      <dgm:spPr/>
    </dgm:pt>
    <dgm:pt modelId="{F3FA7F7C-E801-F443-AF1B-0254749CF4BC}" type="pres">
      <dgm:prSet presAssocID="{2F0F408D-CCBE-AB40-88CA-70616F7302A7}" presName="connectorText" presStyleLbl="sibTrans2D1" presStyleIdx="1" presStyleCnt="2"/>
      <dgm:spPr/>
    </dgm:pt>
    <dgm:pt modelId="{B99AA54A-D9F9-874B-A6BD-0B2A65A52200}" type="pres">
      <dgm:prSet presAssocID="{501EB010-B45D-9841-BC4D-6773D40E6EE8}" presName="node" presStyleLbl="node1" presStyleIdx="2" presStyleCnt="3" custScaleX="117083">
        <dgm:presLayoutVars>
          <dgm:bulletEnabled val="1"/>
        </dgm:presLayoutVars>
      </dgm:prSet>
      <dgm:spPr/>
    </dgm:pt>
  </dgm:ptLst>
  <dgm:cxnLst>
    <dgm:cxn modelId="{3E179C08-7606-0D43-9C71-8848ABC14B4F}" srcId="{DFEE7C84-C8B4-554F-A738-C1C38A765BED}" destId="{501EB010-B45D-9841-BC4D-6773D40E6EE8}" srcOrd="2" destOrd="0" parTransId="{05381DC1-FB1B-4649-BD58-7976A13960B4}" sibTransId="{F5463AB1-AEE1-BC4F-AB57-15D4E1BB157A}"/>
    <dgm:cxn modelId="{82792422-CA18-FB4C-B0A3-21C6E6952EC8}" type="presOf" srcId="{6CD557A7-6D04-5444-8CE3-4C9C5E77EE60}" destId="{AC191260-92B6-B743-816C-BA2B593FCF00}" srcOrd="0" destOrd="0" presId="urn:microsoft.com/office/officeart/2005/8/layout/process1"/>
    <dgm:cxn modelId="{989E1E36-427F-4A4D-8E09-151AE0ED2C79}" type="presOf" srcId="{2F0F408D-CCBE-AB40-88CA-70616F7302A7}" destId="{F3FA7F7C-E801-F443-AF1B-0254749CF4BC}" srcOrd="1" destOrd="0" presId="urn:microsoft.com/office/officeart/2005/8/layout/process1"/>
    <dgm:cxn modelId="{4448A25C-C58D-DB4D-9CB2-8D6AF40E74AA}" type="presOf" srcId="{6CD557A7-6D04-5444-8CE3-4C9C5E77EE60}" destId="{63259AC9-A554-FF4D-90BA-50DBDA9319A6}" srcOrd="1" destOrd="0" presId="urn:microsoft.com/office/officeart/2005/8/layout/process1"/>
    <dgm:cxn modelId="{3E9F1688-DBAD-2448-889C-E715F25530A8}" type="presOf" srcId="{6D55D435-37B0-424D-A023-F264B04869AC}" destId="{70E0433B-6DCF-F94E-9280-9F86C428D554}" srcOrd="0" destOrd="0" presId="urn:microsoft.com/office/officeart/2005/8/layout/process1"/>
    <dgm:cxn modelId="{5DEE4188-FCC9-284D-8370-8D1738FDE381}" type="presOf" srcId="{DFEE7C84-C8B4-554F-A738-C1C38A765BED}" destId="{02F6784C-9088-BD4C-9297-D3DEE0A075EB}" srcOrd="0" destOrd="0" presId="urn:microsoft.com/office/officeart/2005/8/layout/process1"/>
    <dgm:cxn modelId="{D745EF98-7AAA-8146-AA45-78A1DF9436A1}" srcId="{DFEE7C84-C8B4-554F-A738-C1C38A765BED}" destId="{2210AF91-87C3-A345-B2B6-F335B076E64D}" srcOrd="0" destOrd="0" parTransId="{BDEDBE10-54BE-D645-B03C-EC260BBA4504}" sibTransId="{6CD557A7-6D04-5444-8CE3-4C9C5E77EE60}"/>
    <dgm:cxn modelId="{3D60B8BF-5089-014B-8106-55A40D3FBFA1}" type="presOf" srcId="{2210AF91-87C3-A345-B2B6-F335B076E64D}" destId="{32B3755B-CA30-BA4E-87A0-027BEFE3499E}" srcOrd="0" destOrd="0" presId="urn:microsoft.com/office/officeart/2005/8/layout/process1"/>
    <dgm:cxn modelId="{E33FFFC6-A0D8-1743-99FD-3F2135F34BEB}" type="presOf" srcId="{2F0F408D-CCBE-AB40-88CA-70616F7302A7}" destId="{6620AA7E-A775-8C43-9F3C-D17D8E475A43}" srcOrd="0" destOrd="0" presId="urn:microsoft.com/office/officeart/2005/8/layout/process1"/>
    <dgm:cxn modelId="{44036DE9-4074-5245-9924-F2515C95ECBF}" srcId="{DFEE7C84-C8B4-554F-A738-C1C38A765BED}" destId="{6D55D435-37B0-424D-A023-F264B04869AC}" srcOrd="1" destOrd="0" parTransId="{2583A847-4C91-4540-8A1B-512BA82B27C3}" sibTransId="{2F0F408D-CCBE-AB40-88CA-70616F7302A7}"/>
    <dgm:cxn modelId="{19C4A5F8-A308-514E-B8C2-E94D93CAB862}" type="presOf" srcId="{501EB010-B45D-9841-BC4D-6773D40E6EE8}" destId="{B99AA54A-D9F9-874B-A6BD-0B2A65A52200}" srcOrd="0" destOrd="0" presId="urn:microsoft.com/office/officeart/2005/8/layout/process1"/>
    <dgm:cxn modelId="{0AF693E1-262D-7640-838A-4A3CC16EAB58}" type="presParOf" srcId="{02F6784C-9088-BD4C-9297-D3DEE0A075EB}" destId="{32B3755B-CA30-BA4E-87A0-027BEFE3499E}" srcOrd="0" destOrd="0" presId="urn:microsoft.com/office/officeart/2005/8/layout/process1"/>
    <dgm:cxn modelId="{56125342-D271-8148-B0DA-6466BB2DB557}" type="presParOf" srcId="{02F6784C-9088-BD4C-9297-D3DEE0A075EB}" destId="{AC191260-92B6-B743-816C-BA2B593FCF00}" srcOrd="1" destOrd="0" presId="urn:microsoft.com/office/officeart/2005/8/layout/process1"/>
    <dgm:cxn modelId="{3C16BA4B-FB5F-0C4D-90B2-976FE86F2F08}" type="presParOf" srcId="{AC191260-92B6-B743-816C-BA2B593FCF00}" destId="{63259AC9-A554-FF4D-90BA-50DBDA9319A6}" srcOrd="0" destOrd="0" presId="urn:microsoft.com/office/officeart/2005/8/layout/process1"/>
    <dgm:cxn modelId="{E1B801FE-F149-5C47-A20B-30CF7786448D}" type="presParOf" srcId="{02F6784C-9088-BD4C-9297-D3DEE0A075EB}" destId="{70E0433B-6DCF-F94E-9280-9F86C428D554}" srcOrd="2" destOrd="0" presId="urn:microsoft.com/office/officeart/2005/8/layout/process1"/>
    <dgm:cxn modelId="{23250707-573A-DF4D-BA48-936F96756B9B}" type="presParOf" srcId="{02F6784C-9088-BD4C-9297-D3DEE0A075EB}" destId="{6620AA7E-A775-8C43-9F3C-D17D8E475A43}" srcOrd="3" destOrd="0" presId="urn:microsoft.com/office/officeart/2005/8/layout/process1"/>
    <dgm:cxn modelId="{F68C9C15-EB5D-6746-830E-8F6CC6E961B4}" type="presParOf" srcId="{6620AA7E-A775-8C43-9F3C-D17D8E475A43}" destId="{F3FA7F7C-E801-F443-AF1B-0254749CF4BC}" srcOrd="0" destOrd="0" presId="urn:microsoft.com/office/officeart/2005/8/layout/process1"/>
    <dgm:cxn modelId="{1D081A4B-CEAE-3049-95AD-6008C013EE39}" type="presParOf" srcId="{02F6784C-9088-BD4C-9297-D3DEE0A075EB}" destId="{B99AA54A-D9F9-874B-A6BD-0B2A65A522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C0000-5461-3649-B6EA-8B138F418B32}" type="doc">
      <dgm:prSet loTypeId="urn:microsoft.com/office/officeart/2005/8/layout/hierarchy2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1B0B3A-6103-794B-8FC6-11603B26F13D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None/>
          </a:pPr>
          <a:r>
            <a:rPr lang="en-US" b="1" i="0" dirty="0">
              <a:solidFill>
                <a:srgbClr val="800000"/>
              </a:solidFill>
              <a:latin typeface="Calibri Bold"/>
              <a:ea typeface="ＭＳ Ｐゴシック" charset="0"/>
              <a:cs typeface="Comic Sans MS"/>
            </a:rPr>
            <a:t>Diagnosis of UI was ruled out, as long as </a:t>
          </a:r>
        </a:p>
      </dgm:t>
    </dgm:pt>
    <dgm:pt modelId="{4B114684-2B6C-8F4B-8598-7D4FF95C18CC}" type="parTrans" cxnId="{9EF4E675-7338-0448-92BA-29A60688FF42}">
      <dgm:prSet/>
      <dgm:spPr/>
      <dgm:t>
        <a:bodyPr/>
        <a:lstStyle/>
        <a:p>
          <a:endParaRPr lang="en-US"/>
        </a:p>
      </dgm:t>
    </dgm:pt>
    <dgm:pt modelId="{5AF33D45-F060-3044-BA80-B715EE964373}" type="sibTrans" cxnId="{9EF4E675-7338-0448-92BA-29A60688FF42}">
      <dgm:prSet/>
      <dgm:spPr/>
      <dgm:t>
        <a:bodyPr/>
        <a:lstStyle/>
        <a:p>
          <a:endParaRPr lang="en-US"/>
        </a:p>
      </dgm:t>
    </dgm:pt>
    <dgm:pt modelId="{CA155350-255D-3D41-B4B1-2E4B686AC201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None/>
          </a:pPr>
          <a:r>
            <a:rPr lang="en-US" b="1" i="0" dirty="0">
              <a:latin typeface="Calibri Bold"/>
              <a:ea typeface="ＭＳ Ｐゴシック" charset="0"/>
              <a:cs typeface="Comic Sans MS"/>
            </a:rPr>
            <a:t>ovulation is confirmed </a:t>
          </a:r>
          <a:r>
            <a:rPr lang="en-US" b="1" i="0" dirty="0">
              <a:latin typeface="Calibri Bold"/>
              <a:ea typeface="ＭＳ Ｐゴシック" charset="0"/>
            </a:rPr>
            <a:t>but</a:t>
          </a:r>
          <a:endParaRPr lang="en-US" dirty="0"/>
        </a:p>
      </dgm:t>
    </dgm:pt>
    <dgm:pt modelId="{35434BFB-CFF9-F145-89CE-059B83C71375}" type="parTrans" cxnId="{BD939871-7B47-4441-AC77-D0882196FCD9}">
      <dgm:prSet/>
      <dgm:spPr/>
      <dgm:t>
        <a:bodyPr/>
        <a:lstStyle/>
        <a:p>
          <a:endParaRPr lang="en-US" dirty="0"/>
        </a:p>
      </dgm:t>
    </dgm:pt>
    <dgm:pt modelId="{5AF7223C-38C6-C141-8DEC-4238013E6A2C}" type="sibTrans" cxnId="{BD939871-7B47-4441-AC77-D0882196FCD9}">
      <dgm:prSet/>
      <dgm:spPr/>
      <dgm:t>
        <a:bodyPr/>
        <a:lstStyle/>
        <a:p>
          <a:endParaRPr lang="en-US"/>
        </a:p>
      </dgm:t>
    </dgm:pt>
    <dgm:pt modelId="{0F99B668-4AF1-7941-9B9D-D272E182D9E6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None/>
          </a:pPr>
          <a:r>
            <a:rPr lang="en-US" b="1" i="0" dirty="0">
              <a:latin typeface="Calibri Bold"/>
              <a:ea typeface="ＭＳ Ｐゴシック" charset="0"/>
              <a:cs typeface="Comic Sans MS"/>
            </a:rPr>
            <a:t>even apparently normally ovulating women may produce poor quality oocytes and embryos</a:t>
          </a:r>
          <a:endParaRPr lang="en-US" dirty="0"/>
        </a:p>
      </dgm:t>
    </dgm:pt>
    <dgm:pt modelId="{7D847BAB-E01E-7C49-9E76-864DD0C70A3E}" type="parTrans" cxnId="{9AE657BE-3CD4-9540-A750-6D35DECCAB14}">
      <dgm:prSet/>
      <dgm:spPr/>
      <dgm:t>
        <a:bodyPr/>
        <a:lstStyle/>
        <a:p>
          <a:endParaRPr lang="en-US" dirty="0"/>
        </a:p>
      </dgm:t>
    </dgm:pt>
    <dgm:pt modelId="{608FA4DE-16E1-8B49-A8EE-D6B074C4CAC1}" type="sibTrans" cxnId="{9AE657BE-3CD4-9540-A750-6D35DECCAB14}">
      <dgm:prSet/>
      <dgm:spPr/>
      <dgm:t>
        <a:bodyPr/>
        <a:lstStyle/>
        <a:p>
          <a:endParaRPr lang="en-US"/>
        </a:p>
      </dgm:t>
    </dgm:pt>
    <dgm:pt modelId="{C73ACC3E-B25A-4347-9BC0-AEB2D78B29D6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None/>
          </a:pPr>
          <a:r>
            <a:rPr lang="en-US" b="1" i="0" dirty="0">
              <a:latin typeface="Calibri Bold"/>
              <a:ea typeface="ＭＳ Ｐゴシック" charset="0"/>
              <a:cs typeface="Comic Sans MS"/>
            </a:rPr>
            <a:t>tubal patency has been proven </a:t>
          </a:r>
          <a:r>
            <a:rPr lang="en-US" b="1" i="0" dirty="0">
              <a:latin typeface="Calibri Bold"/>
              <a:ea typeface="ＭＳ Ｐゴシック" charset="0"/>
            </a:rPr>
            <a:t>but</a:t>
          </a:r>
          <a:endParaRPr lang="en-US" dirty="0"/>
        </a:p>
      </dgm:t>
    </dgm:pt>
    <dgm:pt modelId="{B53175C0-E9D9-6841-AE97-5EF8E7A4DAF9}" type="parTrans" cxnId="{496C7659-2760-5E4A-BF2A-D7EF0BBF92FB}">
      <dgm:prSet/>
      <dgm:spPr/>
      <dgm:t>
        <a:bodyPr/>
        <a:lstStyle/>
        <a:p>
          <a:endParaRPr lang="en-US" dirty="0"/>
        </a:p>
      </dgm:t>
    </dgm:pt>
    <dgm:pt modelId="{31FCDD8A-8E05-F544-ADC7-6F273F09662D}" type="sibTrans" cxnId="{496C7659-2760-5E4A-BF2A-D7EF0BBF92FB}">
      <dgm:prSet/>
      <dgm:spPr/>
      <dgm:t>
        <a:bodyPr/>
        <a:lstStyle/>
        <a:p>
          <a:endParaRPr lang="en-US"/>
        </a:p>
      </dgm:t>
    </dgm:pt>
    <dgm:pt modelId="{A96FF80F-B6B3-AE4C-9C08-EFBF21A401C0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None/>
          </a:pPr>
          <a:r>
            <a:rPr lang="en-US" b="1" i="0" dirty="0">
              <a:latin typeface="Calibri Bold"/>
              <a:ea typeface="ＭＳ Ｐゴシック" charset="0"/>
              <a:cs typeface="Comic Sans MS"/>
            </a:rPr>
            <a:t>semen analysis is normal </a:t>
          </a:r>
          <a:r>
            <a:rPr lang="en-US" b="1" i="0" dirty="0">
              <a:latin typeface="Calibri Bold"/>
              <a:ea typeface="ＭＳ Ｐゴシック" charset="0"/>
            </a:rPr>
            <a:t>but</a:t>
          </a:r>
          <a:r>
            <a:rPr lang="en-US" b="1" i="0" dirty="0">
              <a:latin typeface="Calibri Bold"/>
              <a:ea typeface="ＭＳ Ｐゴシック" charset="0"/>
              <a:cs typeface="Comic Sans MS"/>
            </a:rPr>
            <a:t> </a:t>
          </a:r>
          <a:endParaRPr lang="en-US" dirty="0"/>
        </a:p>
      </dgm:t>
    </dgm:pt>
    <dgm:pt modelId="{AA2A0691-DEEF-B44A-8438-B9299CEA8DBC}" type="sibTrans" cxnId="{F4CCB331-5C32-D447-BFA9-1A13666F81FB}">
      <dgm:prSet/>
      <dgm:spPr/>
      <dgm:t>
        <a:bodyPr/>
        <a:lstStyle/>
        <a:p>
          <a:endParaRPr lang="en-US"/>
        </a:p>
      </dgm:t>
    </dgm:pt>
    <dgm:pt modelId="{EE64AB1C-6170-CA4D-95DD-48A1B111A91A}" type="parTrans" cxnId="{F4CCB331-5C32-D447-BFA9-1A13666F81FB}">
      <dgm:prSet/>
      <dgm:spPr/>
      <dgm:t>
        <a:bodyPr/>
        <a:lstStyle/>
        <a:p>
          <a:endParaRPr lang="en-US" dirty="0"/>
        </a:p>
      </dgm:t>
    </dgm:pt>
    <dgm:pt modelId="{283FBF97-ACC6-364D-B3E2-0C42C3C9D229}">
      <dgm:prSet phldrT="[Text]"/>
      <dgm:spPr/>
      <dgm:t>
        <a:bodyPr/>
        <a:lstStyle/>
        <a:p>
          <a:pPr>
            <a:buClr>
              <a:srgbClr val="FF6600"/>
            </a:buClr>
            <a:buFont typeface="Wingdings" charset="2"/>
            <a:buNone/>
          </a:pPr>
          <a:r>
            <a:rPr lang="en-US" b="1" i="0" dirty="0">
              <a:latin typeface="Calibri Bold"/>
              <a:cs typeface="Comic Sans MS"/>
            </a:rPr>
            <a:t>fertilization  potentials of sperm can be affected</a:t>
          </a:r>
        </a:p>
      </dgm:t>
    </dgm:pt>
    <dgm:pt modelId="{B72C9E8B-D9EF-BD41-80E1-42DF8BFA2AD9}" type="sibTrans" cxnId="{5027B6AE-6AE7-EA40-99D0-153A8C38F01B}">
      <dgm:prSet/>
      <dgm:spPr/>
      <dgm:t>
        <a:bodyPr/>
        <a:lstStyle/>
        <a:p>
          <a:endParaRPr lang="en-US"/>
        </a:p>
      </dgm:t>
    </dgm:pt>
    <dgm:pt modelId="{BF2CEC67-5F71-C840-9019-2231D185B0F8}" type="parTrans" cxnId="{5027B6AE-6AE7-EA40-99D0-153A8C38F01B}">
      <dgm:prSet/>
      <dgm:spPr/>
      <dgm:t>
        <a:bodyPr/>
        <a:lstStyle/>
        <a:p>
          <a:endParaRPr lang="en-US" dirty="0"/>
        </a:p>
      </dgm:t>
    </dgm:pt>
    <dgm:pt modelId="{96FE1AAD-836A-5442-ACED-6CAA309C0B27}" type="pres">
      <dgm:prSet presAssocID="{B2BC0000-5461-3649-B6EA-8B138F418B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45D9EBA-1659-314F-A5F1-69C74B893CE5}" type="pres">
      <dgm:prSet presAssocID="{3E1B0B3A-6103-794B-8FC6-11603B26F13D}" presName="root1" presStyleCnt="0"/>
      <dgm:spPr/>
    </dgm:pt>
    <dgm:pt modelId="{7826AA6D-AF07-C24F-87CB-B94BFB315A40}" type="pres">
      <dgm:prSet presAssocID="{3E1B0B3A-6103-794B-8FC6-11603B26F13D}" presName="LevelOneTextNode" presStyleLbl="node0" presStyleIdx="0" presStyleCnt="1">
        <dgm:presLayoutVars>
          <dgm:chPref val="3"/>
        </dgm:presLayoutVars>
      </dgm:prSet>
      <dgm:spPr/>
    </dgm:pt>
    <dgm:pt modelId="{F1154960-04EC-AB4D-9945-39C0FD199C9B}" type="pres">
      <dgm:prSet presAssocID="{3E1B0B3A-6103-794B-8FC6-11603B26F13D}" presName="level2hierChild" presStyleCnt="0"/>
      <dgm:spPr/>
    </dgm:pt>
    <dgm:pt modelId="{74134ABF-8E1C-A947-895F-9FD1F4E8AF2E}" type="pres">
      <dgm:prSet presAssocID="{35434BFB-CFF9-F145-89CE-059B83C71375}" presName="conn2-1" presStyleLbl="parChTrans1D2" presStyleIdx="0" presStyleCnt="3"/>
      <dgm:spPr/>
    </dgm:pt>
    <dgm:pt modelId="{F570DEF7-B952-7F40-A62A-25C3BA52CA6C}" type="pres">
      <dgm:prSet presAssocID="{35434BFB-CFF9-F145-89CE-059B83C71375}" presName="connTx" presStyleLbl="parChTrans1D2" presStyleIdx="0" presStyleCnt="3"/>
      <dgm:spPr/>
    </dgm:pt>
    <dgm:pt modelId="{18F43585-97BE-1E4D-8002-B9F7AF156CF5}" type="pres">
      <dgm:prSet presAssocID="{CA155350-255D-3D41-B4B1-2E4B686AC201}" presName="root2" presStyleCnt="0"/>
      <dgm:spPr/>
    </dgm:pt>
    <dgm:pt modelId="{80A11F4C-A847-E04D-8CC1-E5DCC8F22BB7}" type="pres">
      <dgm:prSet presAssocID="{CA155350-255D-3D41-B4B1-2E4B686AC201}" presName="LevelTwoTextNode" presStyleLbl="node2" presStyleIdx="0" presStyleCnt="3">
        <dgm:presLayoutVars>
          <dgm:chPref val="3"/>
        </dgm:presLayoutVars>
      </dgm:prSet>
      <dgm:spPr/>
    </dgm:pt>
    <dgm:pt modelId="{05C68DDA-8AC1-6F43-ABE9-D02BD529C223}" type="pres">
      <dgm:prSet presAssocID="{CA155350-255D-3D41-B4B1-2E4B686AC201}" presName="level3hierChild" presStyleCnt="0"/>
      <dgm:spPr/>
    </dgm:pt>
    <dgm:pt modelId="{38D6B213-EB6F-9F45-AFBB-500FAAB0B1EB}" type="pres">
      <dgm:prSet presAssocID="{7D847BAB-E01E-7C49-9E76-864DD0C70A3E}" presName="conn2-1" presStyleLbl="parChTrans1D3" presStyleIdx="0" presStyleCnt="2"/>
      <dgm:spPr/>
    </dgm:pt>
    <dgm:pt modelId="{A1D6322F-F9DD-6448-931B-92117229C7AE}" type="pres">
      <dgm:prSet presAssocID="{7D847BAB-E01E-7C49-9E76-864DD0C70A3E}" presName="connTx" presStyleLbl="parChTrans1D3" presStyleIdx="0" presStyleCnt="2"/>
      <dgm:spPr/>
    </dgm:pt>
    <dgm:pt modelId="{2AFE5860-291B-1D4E-A821-D249FF57B3D7}" type="pres">
      <dgm:prSet presAssocID="{0F99B668-4AF1-7941-9B9D-D272E182D9E6}" presName="root2" presStyleCnt="0"/>
      <dgm:spPr/>
    </dgm:pt>
    <dgm:pt modelId="{68430948-3820-3B40-B039-8CC227BAA24B}" type="pres">
      <dgm:prSet presAssocID="{0F99B668-4AF1-7941-9B9D-D272E182D9E6}" presName="LevelTwoTextNode" presStyleLbl="node3" presStyleIdx="0" presStyleCnt="2" custLinFactNeighborX="-3384">
        <dgm:presLayoutVars>
          <dgm:chPref val="3"/>
        </dgm:presLayoutVars>
      </dgm:prSet>
      <dgm:spPr/>
    </dgm:pt>
    <dgm:pt modelId="{43924BFE-911A-264A-80FA-EF4E674756E8}" type="pres">
      <dgm:prSet presAssocID="{0F99B668-4AF1-7941-9B9D-D272E182D9E6}" presName="level3hierChild" presStyleCnt="0"/>
      <dgm:spPr/>
    </dgm:pt>
    <dgm:pt modelId="{FC6D0DA8-265D-8C49-97A1-6B2B3B21A0BF}" type="pres">
      <dgm:prSet presAssocID="{B53175C0-E9D9-6841-AE97-5EF8E7A4DAF9}" presName="conn2-1" presStyleLbl="parChTrans1D2" presStyleIdx="1" presStyleCnt="3"/>
      <dgm:spPr/>
    </dgm:pt>
    <dgm:pt modelId="{E44BC3F8-8DD8-6840-A4FD-3982E6B35BC0}" type="pres">
      <dgm:prSet presAssocID="{B53175C0-E9D9-6841-AE97-5EF8E7A4DAF9}" presName="connTx" presStyleLbl="parChTrans1D2" presStyleIdx="1" presStyleCnt="3"/>
      <dgm:spPr/>
    </dgm:pt>
    <dgm:pt modelId="{9C210AB0-9756-5146-90B2-877644238B78}" type="pres">
      <dgm:prSet presAssocID="{C73ACC3E-B25A-4347-9BC0-AEB2D78B29D6}" presName="root2" presStyleCnt="0"/>
      <dgm:spPr/>
    </dgm:pt>
    <dgm:pt modelId="{4AA3DB15-6943-D147-B78C-70A682C767C7}" type="pres">
      <dgm:prSet presAssocID="{C73ACC3E-B25A-4347-9BC0-AEB2D78B29D6}" presName="LevelTwoTextNode" presStyleLbl="node2" presStyleIdx="1" presStyleCnt="3">
        <dgm:presLayoutVars>
          <dgm:chPref val="3"/>
        </dgm:presLayoutVars>
      </dgm:prSet>
      <dgm:spPr/>
    </dgm:pt>
    <dgm:pt modelId="{55D3E6CB-B3DD-9842-88E0-7F6DAFE4FF99}" type="pres">
      <dgm:prSet presAssocID="{C73ACC3E-B25A-4347-9BC0-AEB2D78B29D6}" presName="level3hierChild" presStyleCnt="0"/>
      <dgm:spPr/>
    </dgm:pt>
    <dgm:pt modelId="{52ACA26F-8D93-FB42-B7AF-83F35A4CA77E}" type="pres">
      <dgm:prSet presAssocID="{EE64AB1C-6170-CA4D-95DD-48A1B111A91A}" presName="conn2-1" presStyleLbl="parChTrans1D2" presStyleIdx="2" presStyleCnt="3"/>
      <dgm:spPr/>
    </dgm:pt>
    <dgm:pt modelId="{3BDCA6DF-7143-E54B-A63E-D1F0BA9B3E28}" type="pres">
      <dgm:prSet presAssocID="{EE64AB1C-6170-CA4D-95DD-48A1B111A91A}" presName="connTx" presStyleLbl="parChTrans1D2" presStyleIdx="2" presStyleCnt="3"/>
      <dgm:spPr/>
    </dgm:pt>
    <dgm:pt modelId="{F2D703F6-6C3C-5846-8BA1-6627D934E2BE}" type="pres">
      <dgm:prSet presAssocID="{A96FF80F-B6B3-AE4C-9C08-EFBF21A401C0}" presName="root2" presStyleCnt="0"/>
      <dgm:spPr/>
    </dgm:pt>
    <dgm:pt modelId="{D0D3789C-D401-2045-B2C4-BEE928C2933A}" type="pres">
      <dgm:prSet presAssocID="{A96FF80F-B6B3-AE4C-9C08-EFBF21A401C0}" presName="LevelTwoTextNode" presStyleLbl="node2" presStyleIdx="2" presStyleCnt="3">
        <dgm:presLayoutVars>
          <dgm:chPref val="3"/>
        </dgm:presLayoutVars>
      </dgm:prSet>
      <dgm:spPr/>
    </dgm:pt>
    <dgm:pt modelId="{324FD733-3A0A-D441-9525-58A3DA13F05B}" type="pres">
      <dgm:prSet presAssocID="{A96FF80F-B6B3-AE4C-9C08-EFBF21A401C0}" presName="level3hierChild" presStyleCnt="0"/>
      <dgm:spPr/>
    </dgm:pt>
    <dgm:pt modelId="{9DBF4025-9B75-734C-907F-8A8DCF343874}" type="pres">
      <dgm:prSet presAssocID="{BF2CEC67-5F71-C840-9019-2231D185B0F8}" presName="conn2-1" presStyleLbl="parChTrans1D3" presStyleIdx="1" presStyleCnt="2"/>
      <dgm:spPr/>
    </dgm:pt>
    <dgm:pt modelId="{B002B13A-8460-0B4F-B49D-FF5C3E97E848}" type="pres">
      <dgm:prSet presAssocID="{BF2CEC67-5F71-C840-9019-2231D185B0F8}" presName="connTx" presStyleLbl="parChTrans1D3" presStyleIdx="1" presStyleCnt="2"/>
      <dgm:spPr/>
    </dgm:pt>
    <dgm:pt modelId="{DB5CB99D-FDE1-EB49-9D97-4A67558EFFB2}" type="pres">
      <dgm:prSet presAssocID="{283FBF97-ACC6-364D-B3E2-0C42C3C9D229}" presName="root2" presStyleCnt="0"/>
      <dgm:spPr/>
    </dgm:pt>
    <dgm:pt modelId="{32F47982-7F20-0844-A9AC-FB0FAA17AEFA}" type="pres">
      <dgm:prSet presAssocID="{283FBF97-ACC6-364D-B3E2-0C42C3C9D229}" presName="LevelTwoTextNode" presStyleLbl="node3" presStyleIdx="1" presStyleCnt="2" custLinFactNeighborX="-2632">
        <dgm:presLayoutVars>
          <dgm:chPref val="3"/>
        </dgm:presLayoutVars>
      </dgm:prSet>
      <dgm:spPr/>
    </dgm:pt>
    <dgm:pt modelId="{7F7BF076-8F97-B44A-A952-8C60D29C85CE}" type="pres">
      <dgm:prSet presAssocID="{283FBF97-ACC6-364D-B3E2-0C42C3C9D229}" presName="level3hierChild" presStyleCnt="0"/>
      <dgm:spPr/>
    </dgm:pt>
  </dgm:ptLst>
  <dgm:cxnLst>
    <dgm:cxn modelId="{692B9D10-A9B8-A140-A2F7-7733AE5F260E}" type="presOf" srcId="{A96FF80F-B6B3-AE4C-9C08-EFBF21A401C0}" destId="{D0D3789C-D401-2045-B2C4-BEE928C2933A}" srcOrd="0" destOrd="0" presId="urn:microsoft.com/office/officeart/2005/8/layout/hierarchy2"/>
    <dgm:cxn modelId="{D05B261E-6D09-A340-9CA9-B5EB5B152AC2}" type="presOf" srcId="{35434BFB-CFF9-F145-89CE-059B83C71375}" destId="{74134ABF-8E1C-A947-895F-9FD1F4E8AF2E}" srcOrd="0" destOrd="0" presId="urn:microsoft.com/office/officeart/2005/8/layout/hierarchy2"/>
    <dgm:cxn modelId="{F4CCB331-5C32-D447-BFA9-1A13666F81FB}" srcId="{3E1B0B3A-6103-794B-8FC6-11603B26F13D}" destId="{A96FF80F-B6B3-AE4C-9C08-EFBF21A401C0}" srcOrd="2" destOrd="0" parTransId="{EE64AB1C-6170-CA4D-95DD-48A1B111A91A}" sibTransId="{AA2A0691-DEEF-B44A-8438-B9299CEA8DBC}"/>
    <dgm:cxn modelId="{C4F2A438-57BA-184A-86C3-494FC34AB72F}" type="presOf" srcId="{283FBF97-ACC6-364D-B3E2-0C42C3C9D229}" destId="{32F47982-7F20-0844-A9AC-FB0FAA17AEFA}" srcOrd="0" destOrd="0" presId="urn:microsoft.com/office/officeart/2005/8/layout/hierarchy2"/>
    <dgm:cxn modelId="{4DAE4639-9142-A941-9DDC-1D3C030BA353}" type="presOf" srcId="{EE64AB1C-6170-CA4D-95DD-48A1B111A91A}" destId="{3BDCA6DF-7143-E54B-A63E-D1F0BA9B3E28}" srcOrd="1" destOrd="0" presId="urn:microsoft.com/office/officeart/2005/8/layout/hierarchy2"/>
    <dgm:cxn modelId="{C4CAA23E-A745-0E47-A6DD-D27DC3AE3C0C}" type="presOf" srcId="{B53175C0-E9D9-6841-AE97-5EF8E7A4DAF9}" destId="{FC6D0DA8-265D-8C49-97A1-6B2B3B21A0BF}" srcOrd="0" destOrd="0" presId="urn:microsoft.com/office/officeart/2005/8/layout/hierarchy2"/>
    <dgm:cxn modelId="{1D3DA53E-E6E9-BC45-A8E4-E9F8BC6C1FAE}" type="presOf" srcId="{3E1B0B3A-6103-794B-8FC6-11603B26F13D}" destId="{7826AA6D-AF07-C24F-87CB-B94BFB315A40}" srcOrd="0" destOrd="0" presId="urn:microsoft.com/office/officeart/2005/8/layout/hierarchy2"/>
    <dgm:cxn modelId="{F86CEE48-7DED-ED40-BA9E-B9A67164386C}" type="presOf" srcId="{0F99B668-4AF1-7941-9B9D-D272E182D9E6}" destId="{68430948-3820-3B40-B039-8CC227BAA24B}" srcOrd="0" destOrd="0" presId="urn:microsoft.com/office/officeart/2005/8/layout/hierarchy2"/>
    <dgm:cxn modelId="{496C7659-2760-5E4A-BF2A-D7EF0BBF92FB}" srcId="{3E1B0B3A-6103-794B-8FC6-11603B26F13D}" destId="{C73ACC3E-B25A-4347-9BC0-AEB2D78B29D6}" srcOrd="1" destOrd="0" parTransId="{B53175C0-E9D9-6841-AE97-5EF8E7A4DAF9}" sibTransId="{31FCDD8A-8E05-F544-ADC7-6F273F09662D}"/>
    <dgm:cxn modelId="{BD939871-7B47-4441-AC77-D0882196FCD9}" srcId="{3E1B0B3A-6103-794B-8FC6-11603B26F13D}" destId="{CA155350-255D-3D41-B4B1-2E4B686AC201}" srcOrd="0" destOrd="0" parTransId="{35434BFB-CFF9-F145-89CE-059B83C71375}" sibTransId="{5AF7223C-38C6-C141-8DEC-4238013E6A2C}"/>
    <dgm:cxn modelId="{9EF4E675-7338-0448-92BA-29A60688FF42}" srcId="{B2BC0000-5461-3649-B6EA-8B138F418B32}" destId="{3E1B0B3A-6103-794B-8FC6-11603B26F13D}" srcOrd="0" destOrd="0" parTransId="{4B114684-2B6C-8F4B-8598-7D4FF95C18CC}" sibTransId="{5AF33D45-F060-3044-BA80-B715EE964373}"/>
    <dgm:cxn modelId="{B58CA87E-5387-9A40-A777-EF79FA76E4C8}" type="presOf" srcId="{BF2CEC67-5F71-C840-9019-2231D185B0F8}" destId="{9DBF4025-9B75-734C-907F-8A8DCF343874}" srcOrd="0" destOrd="0" presId="urn:microsoft.com/office/officeart/2005/8/layout/hierarchy2"/>
    <dgm:cxn modelId="{1B237F7F-F0E7-3742-AC51-219B902DF003}" type="presOf" srcId="{CA155350-255D-3D41-B4B1-2E4B686AC201}" destId="{80A11F4C-A847-E04D-8CC1-E5DCC8F22BB7}" srcOrd="0" destOrd="0" presId="urn:microsoft.com/office/officeart/2005/8/layout/hierarchy2"/>
    <dgm:cxn modelId="{15688180-B80B-0C41-AFDF-936E4ADB9721}" type="presOf" srcId="{BF2CEC67-5F71-C840-9019-2231D185B0F8}" destId="{B002B13A-8460-0B4F-B49D-FF5C3E97E848}" srcOrd="1" destOrd="0" presId="urn:microsoft.com/office/officeart/2005/8/layout/hierarchy2"/>
    <dgm:cxn modelId="{118E1682-399C-9049-83D7-A36FD39DB0BE}" type="presOf" srcId="{7D847BAB-E01E-7C49-9E76-864DD0C70A3E}" destId="{38D6B213-EB6F-9F45-AFBB-500FAAB0B1EB}" srcOrd="0" destOrd="0" presId="urn:microsoft.com/office/officeart/2005/8/layout/hierarchy2"/>
    <dgm:cxn modelId="{A1377BA3-0AB5-6449-BF5F-4D628FCC1F66}" type="presOf" srcId="{B53175C0-E9D9-6841-AE97-5EF8E7A4DAF9}" destId="{E44BC3F8-8DD8-6840-A4FD-3982E6B35BC0}" srcOrd="1" destOrd="0" presId="urn:microsoft.com/office/officeart/2005/8/layout/hierarchy2"/>
    <dgm:cxn modelId="{5027B6AE-6AE7-EA40-99D0-153A8C38F01B}" srcId="{A96FF80F-B6B3-AE4C-9C08-EFBF21A401C0}" destId="{283FBF97-ACC6-364D-B3E2-0C42C3C9D229}" srcOrd="0" destOrd="0" parTransId="{BF2CEC67-5F71-C840-9019-2231D185B0F8}" sibTransId="{B72C9E8B-D9EF-BD41-80E1-42DF8BFA2AD9}"/>
    <dgm:cxn modelId="{65DE54B9-954A-B545-A92F-8E8EB0A25714}" type="presOf" srcId="{C73ACC3E-B25A-4347-9BC0-AEB2D78B29D6}" destId="{4AA3DB15-6943-D147-B78C-70A682C767C7}" srcOrd="0" destOrd="0" presId="urn:microsoft.com/office/officeart/2005/8/layout/hierarchy2"/>
    <dgm:cxn modelId="{C2597EBA-9B38-CF41-8752-26805B313805}" type="presOf" srcId="{EE64AB1C-6170-CA4D-95DD-48A1B111A91A}" destId="{52ACA26F-8D93-FB42-B7AF-83F35A4CA77E}" srcOrd="0" destOrd="0" presId="urn:microsoft.com/office/officeart/2005/8/layout/hierarchy2"/>
    <dgm:cxn modelId="{9AE657BE-3CD4-9540-A750-6D35DECCAB14}" srcId="{CA155350-255D-3D41-B4B1-2E4B686AC201}" destId="{0F99B668-4AF1-7941-9B9D-D272E182D9E6}" srcOrd="0" destOrd="0" parTransId="{7D847BAB-E01E-7C49-9E76-864DD0C70A3E}" sibTransId="{608FA4DE-16E1-8B49-A8EE-D6B074C4CAC1}"/>
    <dgm:cxn modelId="{9A12E3DD-52FC-9546-9CC9-908E8C323887}" type="presOf" srcId="{B2BC0000-5461-3649-B6EA-8B138F418B32}" destId="{96FE1AAD-836A-5442-ACED-6CAA309C0B27}" srcOrd="0" destOrd="0" presId="urn:microsoft.com/office/officeart/2005/8/layout/hierarchy2"/>
    <dgm:cxn modelId="{29524AF6-0A1E-A64B-B316-4A7F70A5A236}" type="presOf" srcId="{35434BFB-CFF9-F145-89CE-059B83C71375}" destId="{F570DEF7-B952-7F40-A62A-25C3BA52CA6C}" srcOrd="1" destOrd="0" presId="urn:microsoft.com/office/officeart/2005/8/layout/hierarchy2"/>
    <dgm:cxn modelId="{C71A8DF8-930E-1843-96EA-FDF5F3B0ECD4}" type="presOf" srcId="{7D847BAB-E01E-7C49-9E76-864DD0C70A3E}" destId="{A1D6322F-F9DD-6448-931B-92117229C7AE}" srcOrd="1" destOrd="0" presId="urn:microsoft.com/office/officeart/2005/8/layout/hierarchy2"/>
    <dgm:cxn modelId="{81DC05E1-DBDE-3E4D-B594-1DC0865F61F8}" type="presParOf" srcId="{96FE1AAD-836A-5442-ACED-6CAA309C0B27}" destId="{145D9EBA-1659-314F-A5F1-69C74B893CE5}" srcOrd="0" destOrd="0" presId="urn:microsoft.com/office/officeart/2005/8/layout/hierarchy2"/>
    <dgm:cxn modelId="{2E3058F1-0CBE-5D42-9275-382B1CEA9C1E}" type="presParOf" srcId="{145D9EBA-1659-314F-A5F1-69C74B893CE5}" destId="{7826AA6D-AF07-C24F-87CB-B94BFB315A40}" srcOrd="0" destOrd="0" presId="urn:microsoft.com/office/officeart/2005/8/layout/hierarchy2"/>
    <dgm:cxn modelId="{35F727FC-1D86-6246-ACB2-46C6957AE58F}" type="presParOf" srcId="{145D9EBA-1659-314F-A5F1-69C74B893CE5}" destId="{F1154960-04EC-AB4D-9945-39C0FD199C9B}" srcOrd="1" destOrd="0" presId="urn:microsoft.com/office/officeart/2005/8/layout/hierarchy2"/>
    <dgm:cxn modelId="{1307CFC3-C66A-5F40-ACA4-1C9D55B69851}" type="presParOf" srcId="{F1154960-04EC-AB4D-9945-39C0FD199C9B}" destId="{74134ABF-8E1C-A947-895F-9FD1F4E8AF2E}" srcOrd="0" destOrd="0" presId="urn:microsoft.com/office/officeart/2005/8/layout/hierarchy2"/>
    <dgm:cxn modelId="{0093A2AB-9CD6-8947-82AC-B516D04B6207}" type="presParOf" srcId="{74134ABF-8E1C-A947-895F-9FD1F4E8AF2E}" destId="{F570DEF7-B952-7F40-A62A-25C3BA52CA6C}" srcOrd="0" destOrd="0" presId="urn:microsoft.com/office/officeart/2005/8/layout/hierarchy2"/>
    <dgm:cxn modelId="{37B3D70A-C8CC-9B48-9C83-F44B5649160A}" type="presParOf" srcId="{F1154960-04EC-AB4D-9945-39C0FD199C9B}" destId="{18F43585-97BE-1E4D-8002-B9F7AF156CF5}" srcOrd="1" destOrd="0" presId="urn:microsoft.com/office/officeart/2005/8/layout/hierarchy2"/>
    <dgm:cxn modelId="{A9DBC9C7-1985-F54D-836D-EC307BB77867}" type="presParOf" srcId="{18F43585-97BE-1E4D-8002-B9F7AF156CF5}" destId="{80A11F4C-A847-E04D-8CC1-E5DCC8F22BB7}" srcOrd="0" destOrd="0" presId="urn:microsoft.com/office/officeart/2005/8/layout/hierarchy2"/>
    <dgm:cxn modelId="{0B1BC49D-C5EB-EC4B-B336-A548FB5A2514}" type="presParOf" srcId="{18F43585-97BE-1E4D-8002-B9F7AF156CF5}" destId="{05C68DDA-8AC1-6F43-ABE9-D02BD529C223}" srcOrd="1" destOrd="0" presId="urn:microsoft.com/office/officeart/2005/8/layout/hierarchy2"/>
    <dgm:cxn modelId="{953C5F7B-125B-AD47-B55A-6B877295B3FD}" type="presParOf" srcId="{05C68DDA-8AC1-6F43-ABE9-D02BD529C223}" destId="{38D6B213-EB6F-9F45-AFBB-500FAAB0B1EB}" srcOrd="0" destOrd="0" presId="urn:microsoft.com/office/officeart/2005/8/layout/hierarchy2"/>
    <dgm:cxn modelId="{AAB42F8B-EEE8-CE41-A510-D992F0F2FAEC}" type="presParOf" srcId="{38D6B213-EB6F-9F45-AFBB-500FAAB0B1EB}" destId="{A1D6322F-F9DD-6448-931B-92117229C7AE}" srcOrd="0" destOrd="0" presId="urn:microsoft.com/office/officeart/2005/8/layout/hierarchy2"/>
    <dgm:cxn modelId="{AF67C2DF-1B77-A449-91BB-98734B6CF42E}" type="presParOf" srcId="{05C68DDA-8AC1-6F43-ABE9-D02BD529C223}" destId="{2AFE5860-291B-1D4E-A821-D249FF57B3D7}" srcOrd="1" destOrd="0" presId="urn:microsoft.com/office/officeart/2005/8/layout/hierarchy2"/>
    <dgm:cxn modelId="{AA07BE87-9BA8-1149-9DF3-A9539DE6AE9F}" type="presParOf" srcId="{2AFE5860-291B-1D4E-A821-D249FF57B3D7}" destId="{68430948-3820-3B40-B039-8CC227BAA24B}" srcOrd="0" destOrd="0" presId="urn:microsoft.com/office/officeart/2005/8/layout/hierarchy2"/>
    <dgm:cxn modelId="{53ECEAC4-79F5-A543-BB7B-20D51501297C}" type="presParOf" srcId="{2AFE5860-291B-1D4E-A821-D249FF57B3D7}" destId="{43924BFE-911A-264A-80FA-EF4E674756E8}" srcOrd="1" destOrd="0" presId="urn:microsoft.com/office/officeart/2005/8/layout/hierarchy2"/>
    <dgm:cxn modelId="{7D682721-107D-6E49-BCEE-D1660D64D25A}" type="presParOf" srcId="{F1154960-04EC-AB4D-9945-39C0FD199C9B}" destId="{FC6D0DA8-265D-8C49-97A1-6B2B3B21A0BF}" srcOrd="2" destOrd="0" presId="urn:microsoft.com/office/officeart/2005/8/layout/hierarchy2"/>
    <dgm:cxn modelId="{CBEFD17E-8921-8F42-8B57-68981EE17858}" type="presParOf" srcId="{FC6D0DA8-265D-8C49-97A1-6B2B3B21A0BF}" destId="{E44BC3F8-8DD8-6840-A4FD-3982E6B35BC0}" srcOrd="0" destOrd="0" presId="urn:microsoft.com/office/officeart/2005/8/layout/hierarchy2"/>
    <dgm:cxn modelId="{99645C4B-C0DA-BA47-9B04-4E675CAA3D0B}" type="presParOf" srcId="{F1154960-04EC-AB4D-9945-39C0FD199C9B}" destId="{9C210AB0-9756-5146-90B2-877644238B78}" srcOrd="3" destOrd="0" presId="urn:microsoft.com/office/officeart/2005/8/layout/hierarchy2"/>
    <dgm:cxn modelId="{52C3A631-92F3-0C4C-9C0D-2D121BC4DDD3}" type="presParOf" srcId="{9C210AB0-9756-5146-90B2-877644238B78}" destId="{4AA3DB15-6943-D147-B78C-70A682C767C7}" srcOrd="0" destOrd="0" presId="urn:microsoft.com/office/officeart/2005/8/layout/hierarchy2"/>
    <dgm:cxn modelId="{3F9C6517-2E28-5A41-89EB-E39EB41E4B7F}" type="presParOf" srcId="{9C210AB0-9756-5146-90B2-877644238B78}" destId="{55D3E6CB-B3DD-9842-88E0-7F6DAFE4FF99}" srcOrd="1" destOrd="0" presId="urn:microsoft.com/office/officeart/2005/8/layout/hierarchy2"/>
    <dgm:cxn modelId="{25F20F5A-588A-DD47-BB11-5AC0AED62E51}" type="presParOf" srcId="{F1154960-04EC-AB4D-9945-39C0FD199C9B}" destId="{52ACA26F-8D93-FB42-B7AF-83F35A4CA77E}" srcOrd="4" destOrd="0" presId="urn:microsoft.com/office/officeart/2005/8/layout/hierarchy2"/>
    <dgm:cxn modelId="{8DEA9C78-BE66-B24B-92CB-9B1FF1F73361}" type="presParOf" srcId="{52ACA26F-8D93-FB42-B7AF-83F35A4CA77E}" destId="{3BDCA6DF-7143-E54B-A63E-D1F0BA9B3E28}" srcOrd="0" destOrd="0" presId="urn:microsoft.com/office/officeart/2005/8/layout/hierarchy2"/>
    <dgm:cxn modelId="{5A59F550-5242-A640-BD83-493A5E7F5F0F}" type="presParOf" srcId="{F1154960-04EC-AB4D-9945-39C0FD199C9B}" destId="{F2D703F6-6C3C-5846-8BA1-6627D934E2BE}" srcOrd="5" destOrd="0" presId="urn:microsoft.com/office/officeart/2005/8/layout/hierarchy2"/>
    <dgm:cxn modelId="{6D2C2541-F192-DE4F-88D4-CFD8F3C9032E}" type="presParOf" srcId="{F2D703F6-6C3C-5846-8BA1-6627D934E2BE}" destId="{D0D3789C-D401-2045-B2C4-BEE928C2933A}" srcOrd="0" destOrd="0" presId="urn:microsoft.com/office/officeart/2005/8/layout/hierarchy2"/>
    <dgm:cxn modelId="{A8DC822B-8200-2847-AE66-68B1370265B0}" type="presParOf" srcId="{F2D703F6-6C3C-5846-8BA1-6627D934E2BE}" destId="{324FD733-3A0A-D441-9525-58A3DA13F05B}" srcOrd="1" destOrd="0" presId="urn:microsoft.com/office/officeart/2005/8/layout/hierarchy2"/>
    <dgm:cxn modelId="{9317B45C-5A1F-5747-A055-4D9EB39FF386}" type="presParOf" srcId="{324FD733-3A0A-D441-9525-58A3DA13F05B}" destId="{9DBF4025-9B75-734C-907F-8A8DCF343874}" srcOrd="0" destOrd="0" presId="urn:microsoft.com/office/officeart/2005/8/layout/hierarchy2"/>
    <dgm:cxn modelId="{771319C0-97B4-0D4E-9C4B-511D3B2D5E8D}" type="presParOf" srcId="{9DBF4025-9B75-734C-907F-8A8DCF343874}" destId="{B002B13A-8460-0B4F-B49D-FF5C3E97E848}" srcOrd="0" destOrd="0" presId="urn:microsoft.com/office/officeart/2005/8/layout/hierarchy2"/>
    <dgm:cxn modelId="{4E68C4BF-1BA5-0648-8E58-813F640B0B76}" type="presParOf" srcId="{324FD733-3A0A-D441-9525-58A3DA13F05B}" destId="{DB5CB99D-FDE1-EB49-9D97-4A67558EFFB2}" srcOrd="1" destOrd="0" presId="urn:microsoft.com/office/officeart/2005/8/layout/hierarchy2"/>
    <dgm:cxn modelId="{C99B106D-CCDD-F04B-8556-F64D85B01D9F}" type="presParOf" srcId="{DB5CB99D-FDE1-EB49-9D97-4A67558EFFB2}" destId="{32F47982-7F20-0844-A9AC-FB0FAA17AEFA}" srcOrd="0" destOrd="0" presId="urn:microsoft.com/office/officeart/2005/8/layout/hierarchy2"/>
    <dgm:cxn modelId="{BCE524AF-959C-7B4C-AB2E-E0EDC12D8E5A}" type="presParOf" srcId="{DB5CB99D-FDE1-EB49-9D97-4A67558EFFB2}" destId="{7F7BF076-8F97-B44A-A952-8C60D29C85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02668-C010-B049-AE5F-CAB6AA84B957}" type="doc">
      <dgm:prSet loTypeId="urn:microsoft.com/office/officeart/2005/8/layout/orgChart1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3561143-3FA2-4643-BE1F-C08201B56A49}">
      <dgm:prSet phldrT="[Text]" custT="1"/>
      <dgm:spPr/>
      <dgm:t>
        <a:bodyPr/>
        <a:lstStyle/>
        <a:p>
          <a:r>
            <a:rPr lang="en-US" sz="2400" b="1" i="0" dirty="0">
              <a:solidFill>
                <a:srgbClr val="C00000"/>
              </a:solidFill>
              <a:latin typeface="Calibri Bold"/>
            </a:rPr>
            <a:t>Improve diagnostic accuracy by</a:t>
          </a:r>
        </a:p>
      </dgm:t>
    </dgm:pt>
    <dgm:pt modelId="{EDC4251F-E4CB-AC4F-8F2D-C17BBB5A890D}" type="parTrans" cxnId="{D34CBE85-24FD-8446-A830-8FB0862BA41B}">
      <dgm:prSet/>
      <dgm:spPr/>
      <dgm:t>
        <a:bodyPr/>
        <a:lstStyle/>
        <a:p>
          <a:endParaRPr lang="en-US"/>
        </a:p>
      </dgm:t>
    </dgm:pt>
    <dgm:pt modelId="{5529C139-B31C-854E-B5AC-A6604ED8B45C}" type="sibTrans" cxnId="{D34CBE85-24FD-8446-A830-8FB0862BA41B}">
      <dgm:prSet/>
      <dgm:spPr/>
      <dgm:t>
        <a:bodyPr/>
        <a:lstStyle/>
        <a:p>
          <a:endParaRPr lang="en-US"/>
        </a:p>
      </dgm:t>
    </dgm:pt>
    <dgm:pt modelId="{326B340C-18BA-D049-A507-372320986662}">
      <dgm:prSet phldrT="[Text]"/>
      <dgm:spPr>
        <a:ln>
          <a:solidFill>
            <a:srgbClr val="0003AB"/>
          </a:solidFill>
        </a:ln>
      </dgm:spPr>
      <dgm:t>
        <a:bodyPr/>
        <a:lstStyle/>
        <a:p>
          <a:r>
            <a:rPr lang="en-US" altLang="en-US" b="1" i="0" dirty="0">
              <a:latin typeface="Calibri Bold"/>
            </a:rPr>
            <a:t>View preceding evaluation in light of current diagnostic standards	</a:t>
          </a:r>
          <a:endParaRPr lang="en-US" dirty="0"/>
        </a:p>
      </dgm:t>
    </dgm:pt>
    <dgm:pt modelId="{2CB2E609-FE21-1E4B-9F02-D17C9706AE9F}" type="parTrans" cxnId="{11BEC93C-841A-8544-811A-9CD11E5E66E0}">
      <dgm:prSet/>
      <dgm:spPr>
        <a:ln>
          <a:solidFill>
            <a:srgbClr val="0003AB"/>
          </a:solidFill>
        </a:ln>
      </dgm:spPr>
      <dgm:t>
        <a:bodyPr/>
        <a:lstStyle/>
        <a:p>
          <a:endParaRPr lang="en-US">
            <a:solidFill>
              <a:srgbClr val="0003AB"/>
            </a:solidFill>
          </a:endParaRPr>
        </a:p>
      </dgm:t>
    </dgm:pt>
    <dgm:pt modelId="{068E86A3-E002-2840-A19C-B0B6156E646C}" type="sibTrans" cxnId="{11BEC93C-841A-8544-811A-9CD11E5E66E0}">
      <dgm:prSet/>
      <dgm:spPr/>
      <dgm:t>
        <a:bodyPr/>
        <a:lstStyle/>
        <a:p>
          <a:endParaRPr lang="en-US"/>
        </a:p>
      </dgm:t>
    </dgm:pt>
    <dgm:pt modelId="{054F4BCD-0174-404F-A0CD-62ED95C3A427}">
      <dgm:prSet phldrT="[Text]"/>
      <dgm:spPr>
        <a:ln>
          <a:solidFill>
            <a:srgbClr val="0003AB"/>
          </a:solidFill>
        </a:ln>
      </dgm:spPr>
      <dgm:t>
        <a:bodyPr/>
        <a:lstStyle/>
        <a:p>
          <a:r>
            <a:rPr lang="en-US" altLang="en-US" b="1" i="0" dirty="0">
              <a:solidFill>
                <a:srgbClr val="0000FF"/>
              </a:solidFill>
              <a:latin typeface="Calibri Bold"/>
            </a:rPr>
            <a:t> Re-evaluate if necessary, interpret previous diagnostic tests if available </a:t>
          </a:r>
          <a:r>
            <a:rPr lang="en-US" altLang="en-US" b="1" i="0" dirty="0">
              <a:latin typeface="Calibri Bold"/>
            </a:rPr>
            <a:t>	</a:t>
          </a:r>
          <a:r>
            <a:rPr lang="en-US" altLang="en-US" b="1" i="0" dirty="0">
              <a:solidFill>
                <a:srgbClr val="9900FF"/>
              </a:solidFill>
              <a:latin typeface="Calibri Bold"/>
            </a:rPr>
            <a:t> </a:t>
          </a:r>
          <a:endParaRPr lang="en-US" dirty="0"/>
        </a:p>
      </dgm:t>
    </dgm:pt>
    <dgm:pt modelId="{1E2CA331-A682-2345-8A1D-A4396AA05F2D}" type="parTrans" cxnId="{67D34E9F-4043-8941-B684-B07DB4C8834E}">
      <dgm:prSet/>
      <dgm:spPr>
        <a:ln>
          <a:solidFill>
            <a:srgbClr val="0003AB"/>
          </a:solidFill>
        </a:ln>
      </dgm:spPr>
      <dgm:t>
        <a:bodyPr/>
        <a:lstStyle/>
        <a:p>
          <a:endParaRPr lang="en-US"/>
        </a:p>
      </dgm:t>
    </dgm:pt>
    <dgm:pt modelId="{A0013722-527A-9A4B-A346-B1BD65833061}" type="sibTrans" cxnId="{67D34E9F-4043-8941-B684-B07DB4C8834E}">
      <dgm:prSet/>
      <dgm:spPr/>
      <dgm:t>
        <a:bodyPr/>
        <a:lstStyle/>
        <a:p>
          <a:endParaRPr lang="en-US"/>
        </a:p>
      </dgm:t>
    </dgm:pt>
    <dgm:pt modelId="{BDE3C583-5227-B941-93B5-1F5604673B78}">
      <dgm:prSet phldrT="[Text]"/>
      <dgm:spPr>
        <a:ln>
          <a:solidFill>
            <a:srgbClr val="0003AB"/>
          </a:solidFill>
        </a:ln>
      </dgm:spPr>
      <dgm:t>
        <a:bodyPr/>
        <a:lstStyle/>
        <a:p>
          <a:r>
            <a:rPr lang="en-US" altLang="en-US" b="1" i="0" dirty="0">
              <a:solidFill>
                <a:schemeClr val="accent2">
                  <a:lumMod val="75000"/>
                </a:schemeClr>
              </a:solidFill>
              <a:latin typeface="Calibri Bold"/>
            </a:rPr>
            <a:t>Track down factors which may change from normal to abnormal during the course of work up and treatment in UI	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5C2E66AD-1216-954D-9855-AAB1D67AE6FC}" type="parTrans" cxnId="{450B9131-886C-E649-A971-E90DDE7F3C1C}">
      <dgm:prSet/>
      <dgm:spPr>
        <a:ln>
          <a:solidFill>
            <a:srgbClr val="0003AB"/>
          </a:solidFill>
        </a:ln>
      </dgm:spPr>
      <dgm:t>
        <a:bodyPr/>
        <a:lstStyle/>
        <a:p>
          <a:endParaRPr lang="en-US"/>
        </a:p>
      </dgm:t>
    </dgm:pt>
    <dgm:pt modelId="{B26CE83B-18D5-CD4F-AE2A-D08651BBF027}" type="sibTrans" cxnId="{450B9131-886C-E649-A971-E90DDE7F3C1C}">
      <dgm:prSet/>
      <dgm:spPr/>
      <dgm:t>
        <a:bodyPr/>
        <a:lstStyle/>
        <a:p>
          <a:endParaRPr lang="en-US"/>
        </a:p>
      </dgm:t>
    </dgm:pt>
    <dgm:pt modelId="{34FA225B-6D22-CC42-A735-30D4801B5383}">
      <dgm:prSet phldrT="[Text]"/>
      <dgm:spPr>
        <a:ln>
          <a:solidFill>
            <a:srgbClr val="0003AB"/>
          </a:solidFill>
        </a:ln>
      </dgm:spPr>
      <dgm:t>
        <a:bodyPr/>
        <a:lstStyle/>
        <a:p>
          <a:r>
            <a:rPr lang="en-US" altLang="en-US" b="1" i="0" dirty="0">
              <a:solidFill>
                <a:srgbClr val="660066"/>
              </a:solidFill>
              <a:latin typeface="Calibri Bold"/>
            </a:rPr>
            <a:t> Counsel and realize that evaluation of all processes necessary for conception are inaccessible</a:t>
          </a:r>
          <a:endParaRPr lang="en-US" dirty="0"/>
        </a:p>
      </dgm:t>
    </dgm:pt>
    <dgm:pt modelId="{02DC08B6-3C05-4F45-9435-8E20942515C9}" type="parTrans" cxnId="{4FF9EF89-460F-334B-B223-95D42B3DFBD2}">
      <dgm:prSet/>
      <dgm:spPr>
        <a:ln>
          <a:solidFill>
            <a:srgbClr val="0003AB"/>
          </a:solidFill>
        </a:ln>
      </dgm:spPr>
      <dgm:t>
        <a:bodyPr/>
        <a:lstStyle/>
        <a:p>
          <a:endParaRPr lang="en-US"/>
        </a:p>
      </dgm:t>
    </dgm:pt>
    <dgm:pt modelId="{A2000636-DEA2-0240-9E25-6764AF792C22}" type="sibTrans" cxnId="{4FF9EF89-460F-334B-B223-95D42B3DFBD2}">
      <dgm:prSet/>
      <dgm:spPr/>
      <dgm:t>
        <a:bodyPr/>
        <a:lstStyle/>
        <a:p>
          <a:endParaRPr lang="en-US"/>
        </a:p>
      </dgm:t>
    </dgm:pt>
    <dgm:pt modelId="{092A4B46-B4B9-D94C-ACF3-E05A828AA72D}" type="pres">
      <dgm:prSet presAssocID="{BCC02668-C010-B049-AE5F-CAB6AA84B9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AD2845-4425-2D47-8C4A-A728E6AE0558}" type="pres">
      <dgm:prSet presAssocID="{03561143-3FA2-4643-BE1F-C08201B56A49}" presName="hierRoot1" presStyleCnt="0">
        <dgm:presLayoutVars>
          <dgm:hierBranch val="init"/>
        </dgm:presLayoutVars>
      </dgm:prSet>
      <dgm:spPr/>
    </dgm:pt>
    <dgm:pt modelId="{33988301-289C-A041-85AC-2826E32C3BED}" type="pres">
      <dgm:prSet presAssocID="{03561143-3FA2-4643-BE1F-C08201B56A49}" presName="rootComposite1" presStyleCnt="0"/>
      <dgm:spPr/>
    </dgm:pt>
    <dgm:pt modelId="{94F0A6EC-AF89-F649-A9CE-E85561321095}" type="pres">
      <dgm:prSet presAssocID="{03561143-3FA2-4643-BE1F-C08201B56A49}" presName="rootText1" presStyleLbl="node0" presStyleIdx="0" presStyleCnt="1" custLinFactNeighborY="-87580">
        <dgm:presLayoutVars>
          <dgm:chPref val="3"/>
        </dgm:presLayoutVars>
      </dgm:prSet>
      <dgm:spPr/>
    </dgm:pt>
    <dgm:pt modelId="{41BCF2C9-D7D8-694F-B299-C44F7BD0AC96}" type="pres">
      <dgm:prSet presAssocID="{03561143-3FA2-4643-BE1F-C08201B56A49}" presName="rootConnector1" presStyleLbl="node1" presStyleIdx="0" presStyleCnt="0"/>
      <dgm:spPr/>
    </dgm:pt>
    <dgm:pt modelId="{C01559A5-C256-BA49-9444-CB34D9AA56A3}" type="pres">
      <dgm:prSet presAssocID="{03561143-3FA2-4643-BE1F-C08201B56A49}" presName="hierChild2" presStyleCnt="0"/>
      <dgm:spPr/>
    </dgm:pt>
    <dgm:pt modelId="{84C21A56-C38C-5349-9138-5F0252A18514}" type="pres">
      <dgm:prSet presAssocID="{2CB2E609-FE21-1E4B-9F02-D17C9706AE9F}" presName="Name37" presStyleLbl="parChTrans1D2" presStyleIdx="0" presStyleCnt="4"/>
      <dgm:spPr/>
    </dgm:pt>
    <dgm:pt modelId="{684CA7B7-587C-564D-A1F5-B9A7340EAC4C}" type="pres">
      <dgm:prSet presAssocID="{326B340C-18BA-D049-A507-372320986662}" presName="hierRoot2" presStyleCnt="0">
        <dgm:presLayoutVars>
          <dgm:hierBranch val="init"/>
        </dgm:presLayoutVars>
      </dgm:prSet>
      <dgm:spPr/>
    </dgm:pt>
    <dgm:pt modelId="{15CA68DE-3C08-FC4B-986B-C9623FA1EEC3}" type="pres">
      <dgm:prSet presAssocID="{326B340C-18BA-D049-A507-372320986662}" presName="rootComposite" presStyleCnt="0"/>
      <dgm:spPr/>
    </dgm:pt>
    <dgm:pt modelId="{BCC0FCEB-2FB0-3A4B-BF08-21568CBB87E3}" type="pres">
      <dgm:prSet presAssocID="{326B340C-18BA-D049-A507-372320986662}" presName="rootText" presStyleLbl="node2" presStyleIdx="0" presStyleCnt="4">
        <dgm:presLayoutVars>
          <dgm:chPref val="3"/>
        </dgm:presLayoutVars>
      </dgm:prSet>
      <dgm:spPr/>
    </dgm:pt>
    <dgm:pt modelId="{E28F63D2-9B4A-3E4B-B1BF-B9495946E309}" type="pres">
      <dgm:prSet presAssocID="{326B340C-18BA-D049-A507-372320986662}" presName="rootConnector" presStyleLbl="node2" presStyleIdx="0" presStyleCnt="4"/>
      <dgm:spPr/>
    </dgm:pt>
    <dgm:pt modelId="{C97E0570-CA3C-4E4C-9BF4-04F8C3275912}" type="pres">
      <dgm:prSet presAssocID="{326B340C-18BA-D049-A507-372320986662}" presName="hierChild4" presStyleCnt="0"/>
      <dgm:spPr/>
    </dgm:pt>
    <dgm:pt modelId="{28FC81D3-EF07-5D46-9BCD-A7CC2E7FC64F}" type="pres">
      <dgm:prSet presAssocID="{326B340C-18BA-D049-A507-372320986662}" presName="hierChild5" presStyleCnt="0"/>
      <dgm:spPr/>
    </dgm:pt>
    <dgm:pt modelId="{9ACDB041-BDC7-AD4E-8C51-8BD3188E65AF}" type="pres">
      <dgm:prSet presAssocID="{1E2CA331-A682-2345-8A1D-A4396AA05F2D}" presName="Name37" presStyleLbl="parChTrans1D2" presStyleIdx="1" presStyleCnt="4"/>
      <dgm:spPr/>
    </dgm:pt>
    <dgm:pt modelId="{8CF01730-CB8F-9944-8746-22B8E740AD08}" type="pres">
      <dgm:prSet presAssocID="{054F4BCD-0174-404F-A0CD-62ED95C3A427}" presName="hierRoot2" presStyleCnt="0">
        <dgm:presLayoutVars>
          <dgm:hierBranch val="init"/>
        </dgm:presLayoutVars>
      </dgm:prSet>
      <dgm:spPr/>
    </dgm:pt>
    <dgm:pt modelId="{8C1D91A0-129D-F543-B7F5-CCB9F7C44396}" type="pres">
      <dgm:prSet presAssocID="{054F4BCD-0174-404F-A0CD-62ED95C3A427}" presName="rootComposite" presStyleCnt="0"/>
      <dgm:spPr/>
    </dgm:pt>
    <dgm:pt modelId="{4865057C-994B-F94A-BE6E-BE4FCC683EAB}" type="pres">
      <dgm:prSet presAssocID="{054F4BCD-0174-404F-A0CD-62ED95C3A427}" presName="rootText" presStyleLbl="node2" presStyleIdx="1" presStyleCnt="4">
        <dgm:presLayoutVars>
          <dgm:chPref val="3"/>
        </dgm:presLayoutVars>
      </dgm:prSet>
      <dgm:spPr/>
    </dgm:pt>
    <dgm:pt modelId="{E5172D39-8063-274E-A4B8-43B48A45325C}" type="pres">
      <dgm:prSet presAssocID="{054F4BCD-0174-404F-A0CD-62ED95C3A427}" presName="rootConnector" presStyleLbl="node2" presStyleIdx="1" presStyleCnt="4"/>
      <dgm:spPr/>
    </dgm:pt>
    <dgm:pt modelId="{F914F0BF-B2F8-3541-9645-E763AB31D1EF}" type="pres">
      <dgm:prSet presAssocID="{054F4BCD-0174-404F-A0CD-62ED95C3A427}" presName="hierChild4" presStyleCnt="0"/>
      <dgm:spPr/>
    </dgm:pt>
    <dgm:pt modelId="{F70D398B-8C7D-CC4F-96C8-0AB3F94FDC6A}" type="pres">
      <dgm:prSet presAssocID="{054F4BCD-0174-404F-A0CD-62ED95C3A427}" presName="hierChild5" presStyleCnt="0"/>
      <dgm:spPr/>
    </dgm:pt>
    <dgm:pt modelId="{85775EBF-629E-FC46-A31F-BB25F16C327F}" type="pres">
      <dgm:prSet presAssocID="{5C2E66AD-1216-954D-9855-AAB1D67AE6FC}" presName="Name37" presStyleLbl="parChTrans1D2" presStyleIdx="2" presStyleCnt="4"/>
      <dgm:spPr/>
    </dgm:pt>
    <dgm:pt modelId="{3C28E60E-5E55-2647-B3F2-44E4C9F3347C}" type="pres">
      <dgm:prSet presAssocID="{BDE3C583-5227-B941-93B5-1F5604673B78}" presName="hierRoot2" presStyleCnt="0">
        <dgm:presLayoutVars>
          <dgm:hierBranch val="init"/>
        </dgm:presLayoutVars>
      </dgm:prSet>
      <dgm:spPr/>
    </dgm:pt>
    <dgm:pt modelId="{F8020442-814A-8F43-A563-21A4690CCF5A}" type="pres">
      <dgm:prSet presAssocID="{BDE3C583-5227-B941-93B5-1F5604673B78}" presName="rootComposite" presStyleCnt="0"/>
      <dgm:spPr/>
    </dgm:pt>
    <dgm:pt modelId="{BA396033-3AF5-574E-8CDC-DA61AEBD1F5D}" type="pres">
      <dgm:prSet presAssocID="{BDE3C583-5227-B941-93B5-1F5604673B78}" presName="rootText" presStyleLbl="node2" presStyleIdx="2" presStyleCnt="4">
        <dgm:presLayoutVars>
          <dgm:chPref val="3"/>
        </dgm:presLayoutVars>
      </dgm:prSet>
      <dgm:spPr/>
    </dgm:pt>
    <dgm:pt modelId="{13132519-038D-A349-ABAA-B2256F238C24}" type="pres">
      <dgm:prSet presAssocID="{BDE3C583-5227-B941-93B5-1F5604673B78}" presName="rootConnector" presStyleLbl="node2" presStyleIdx="2" presStyleCnt="4"/>
      <dgm:spPr/>
    </dgm:pt>
    <dgm:pt modelId="{30677420-EE35-A042-9454-1ED85859D80C}" type="pres">
      <dgm:prSet presAssocID="{BDE3C583-5227-B941-93B5-1F5604673B78}" presName="hierChild4" presStyleCnt="0"/>
      <dgm:spPr/>
    </dgm:pt>
    <dgm:pt modelId="{9CFBB388-2FC6-7C4D-93BB-464E9D8A471E}" type="pres">
      <dgm:prSet presAssocID="{BDE3C583-5227-B941-93B5-1F5604673B78}" presName="hierChild5" presStyleCnt="0"/>
      <dgm:spPr/>
    </dgm:pt>
    <dgm:pt modelId="{3552E84A-FB3C-2D43-87F0-46C3CF41FA2C}" type="pres">
      <dgm:prSet presAssocID="{02DC08B6-3C05-4F45-9435-8E20942515C9}" presName="Name37" presStyleLbl="parChTrans1D2" presStyleIdx="3" presStyleCnt="4"/>
      <dgm:spPr/>
    </dgm:pt>
    <dgm:pt modelId="{0A072124-2F83-2A45-8541-0186210213EE}" type="pres">
      <dgm:prSet presAssocID="{34FA225B-6D22-CC42-A735-30D4801B5383}" presName="hierRoot2" presStyleCnt="0">
        <dgm:presLayoutVars>
          <dgm:hierBranch val="init"/>
        </dgm:presLayoutVars>
      </dgm:prSet>
      <dgm:spPr/>
    </dgm:pt>
    <dgm:pt modelId="{03B577A9-2CBC-1546-BA19-5CDAD43C86CE}" type="pres">
      <dgm:prSet presAssocID="{34FA225B-6D22-CC42-A735-30D4801B5383}" presName="rootComposite" presStyleCnt="0"/>
      <dgm:spPr/>
    </dgm:pt>
    <dgm:pt modelId="{EC47DD04-4F01-714C-B9E1-93FFA93C56E3}" type="pres">
      <dgm:prSet presAssocID="{34FA225B-6D22-CC42-A735-30D4801B5383}" presName="rootText" presStyleLbl="node2" presStyleIdx="3" presStyleCnt="4">
        <dgm:presLayoutVars>
          <dgm:chPref val="3"/>
        </dgm:presLayoutVars>
      </dgm:prSet>
      <dgm:spPr/>
    </dgm:pt>
    <dgm:pt modelId="{82CE620C-1D41-B443-81AF-93999D123D19}" type="pres">
      <dgm:prSet presAssocID="{34FA225B-6D22-CC42-A735-30D4801B5383}" presName="rootConnector" presStyleLbl="node2" presStyleIdx="3" presStyleCnt="4"/>
      <dgm:spPr/>
    </dgm:pt>
    <dgm:pt modelId="{E3F831B0-3875-F845-8CC6-7240591F3C08}" type="pres">
      <dgm:prSet presAssocID="{34FA225B-6D22-CC42-A735-30D4801B5383}" presName="hierChild4" presStyleCnt="0"/>
      <dgm:spPr/>
    </dgm:pt>
    <dgm:pt modelId="{5C304B36-7C09-734D-B9B0-836F7FB8CC96}" type="pres">
      <dgm:prSet presAssocID="{34FA225B-6D22-CC42-A735-30D4801B5383}" presName="hierChild5" presStyleCnt="0"/>
      <dgm:spPr/>
    </dgm:pt>
    <dgm:pt modelId="{81B7677C-8389-234E-844A-7D7D59E93B95}" type="pres">
      <dgm:prSet presAssocID="{03561143-3FA2-4643-BE1F-C08201B56A49}" presName="hierChild3" presStyleCnt="0"/>
      <dgm:spPr/>
    </dgm:pt>
  </dgm:ptLst>
  <dgm:cxnLst>
    <dgm:cxn modelId="{41083F08-CF7D-DA41-826F-4E03DD654076}" type="presOf" srcId="{02DC08B6-3C05-4F45-9435-8E20942515C9}" destId="{3552E84A-FB3C-2D43-87F0-46C3CF41FA2C}" srcOrd="0" destOrd="0" presId="urn:microsoft.com/office/officeart/2005/8/layout/orgChart1"/>
    <dgm:cxn modelId="{4EF1241D-F0CF-9441-BA9E-6DA957E09C2F}" type="presOf" srcId="{BCC02668-C010-B049-AE5F-CAB6AA84B957}" destId="{092A4B46-B4B9-D94C-ACF3-E05A828AA72D}" srcOrd="0" destOrd="0" presId="urn:microsoft.com/office/officeart/2005/8/layout/orgChart1"/>
    <dgm:cxn modelId="{450B9131-886C-E649-A971-E90DDE7F3C1C}" srcId="{03561143-3FA2-4643-BE1F-C08201B56A49}" destId="{BDE3C583-5227-B941-93B5-1F5604673B78}" srcOrd="2" destOrd="0" parTransId="{5C2E66AD-1216-954D-9855-AAB1D67AE6FC}" sibTransId="{B26CE83B-18D5-CD4F-AE2A-D08651BBF027}"/>
    <dgm:cxn modelId="{11BEC93C-841A-8544-811A-9CD11E5E66E0}" srcId="{03561143-3FA2-4643-BE1F-C08201B56A49}" destId="{326B340C-18BA-D049-A507-372320986662}" srcOrd="0" destOrd="0" parTransId="{2CB2E609-FE21-1E4B-9F02-D17C9706AE9F}" sibTransId="{068E86A3-E002-2840-A19C-B0B6156E646C}"/>
    <dgm:cxn modelId="{E49DA149-8A9E-3A4A-B9F3-F8D0193A9530}" type="presOf" srcId="{34FA225B-6D22-CC42-A735-30D4801B5383}" destId="{82CE620C-1D41-B443-81AF-93999D123D19}" srcOrd="1" destOrd="0" presId="urn:microsoft.com/office/officeart/2005/8/layout/orgChart1"/>
    <dgm:cxn modelId="{58CBA061-6B8A-FD4A-AE11-D05DFD53AF62}" type="presOf" srcId="{2CB2E609-FE21-1E4B-9F02-D17C9706AE9F}" destId="{84C21A56-C38C-5349-9138-5F0252A18514}" srcOrd="0" destOrd="0" presId="urn:microsoft.com/office/officeart/2005/8/layout/orgChart1"/>
    <dgm:cxn modelId="{2A9BFF62-B8AF-8D49-8552-02A90F5930AB}" type="presOf" srcId="{326B340C-18BA-D049-A507-372320986662}" destId="{BCC0FCEB-2FB0-3A4B-BF08-21568CBB87E3}" srcOrd="0" destOrd="0" presId="urn:microsoft.com/office/officeart/2005/8/layout/orgChart1"/>
    <dgm:cxn modelId="{9F1EB769-A0EC-1845-8849-24634F722953}" type="presOf" srcId="{1E2CA331-A682-2345-8A1D-A4396AA05F2D}" destId="{9ACDB041-BDC7-AD4E-8C51-8BD3188E65AF}" srcOrd="0" destOrd="0" presId="urn:microsoft.com/office/officeart/2005/8/layout/orgChart1"/>
    <dgm:cxn modelId="{7C162A70-ED7D-F041-80A8-75B16DC8C688}" type="presOf" srcId="{BDE3C583-5227-B941-93B5-1F5604673B78}" destId="{BA396033-3AF5-574E-8CDC-DA61AEBD1F5D}" srcOrd="0" destOrd="0" presId="urn:microsoft.com/office/officeart/2005/8/layout/orgChart1"/>
    <dgm:cxn modelId="{64116976-3E66-AC45-833C-2493DFF5A0B0}" type="presOf" srcId="{BDE3C583-5227-B941-93B5-1F5604673B78}" destId="{13132519-038D-A349-ABAA-B2256F238C24}" srcOrd="1" destOrd="0" presId="urn:microsoft.com/office/officeart/2005/8/layout/orgChart1"/>
    <dgm:cxn modelId="{B1632581-EE68-D848-813D-12AB2D52214D}" type="presOf" srcId="{03561143-3FA2-4643-BE1F-C08201B56A49}" destId="{41BCF2C9-D7D8-694F-B299-C44F7BD0AC96}" srcOrd="1" destOrd="0" presId="urn:microsoft.com/office/officeart/2005/8/layout/orgChart1"/>
    <dgm:cxn modelId="{D34CBE85-24FD-8446-A830-8FB0862BA41B}" srcId="{BCC02668-C010-B049-AE5F-CAB6AA84B957}" destId="{03561143-3FA2-4643-BE1F-C08201B56A49}" srcOrd="0" destOrd="0" parTransId="{EDC4251F-E4CB-AC4F-8F2D-C17BBB5A890D}" sibTransId="{5529C139-B31C-854E-B5AC-A6604ED8B45C}"/>
    <dgm:cxn modelId="{4FF9EF89-460F-334B-B223-95D42B3DFBD2}" srcId="{03561143-3FA2-4643-BE1F-C08201B56A49}" destId="{34FA225B-6D22-CC42-A735-30D4801B5383}" srcOrd="3" destOrd="0" parTransId="{02DC08B6-3C05-4F45-9435-8E20942515C9}" sibTransId="{A2000636-DEA2-0240-9E25-6764AF792C22}"/>
    <dgm:cxn modelId="{67D34E9F-4043-8941-B684-B07DB4C8834E}" srcId="{03561143-3FA2-4643-BE1F-C08201B56A49}" destId="{054F4BCD-0174-404F-A0CD-62ED95C3A427}" srcOrd="1" destOrd="0" parTransId="{1E2CA331-A682-2345-8A1D-A4396AA05F2D}" sibTransId="{A0013722-527A-9A4B-A346-B1BD65833061}"/>
    <dgm:cxn modelId="{222F20DA-330A-E442-8B83-5C784FA51FCF}" type="presOf" srcId="{054F4BCD-0174-404F-A0CD-62ED95C3A427}" destId="{4865057C-994B-F94A-BE6E-BE4FCC683EAB}" srcOrd="0" destOrd="0" presId="urn:microsoft.com/office/officeart/2005/8/layout/orgChart1"/>
    <dgm:cxn modelId="{F0CDA5DB-D0F2-324C-86B4-F3013FCE0974}" type="presOf" srcId="{34FA225B-6D22-CC42-A735-30D4801B5383}" destId="{EC47DD04-4F01-714C-B9E1-93FFA93C56E3}" srcOrd="0" destOrd="0" presId="urn:microsoft.com/office/officeart/2005/8/layout/orgChart1"/>
    <dgm:cxn modelId="{666C5EDD-304A-E243-BD1A-AED158380F56}" type="presOf" srcId="{054F4BCD-0174-404F-A0CD-62ED95C3A427}" destId="{E5172D39-8063-274E-A4B8-43B48A45325C}" srcOrd="1" destOrd="0" presId="urn:microsoft.com/office/officeart/2005/8/layout/orgChart1"/>
    <dgm:cxn modelId="{11C11FEC-98CE-C04D-9320-8AEFE5FE2C19}" type="presOf" srcId="{326B340C-18BA-D049-A507-372320986662}" destId="{E28F63D2-9B4A-3E4B-B1BF-B9495946E309}" srcOrd="1" destOrd="0" presId="urn:microsoft.com/office/officeart/2005/8/layout/orgChart1"/>
    <dgm:cxn modelId="{00B9FDF2-EB18-C349-A484-996E0978D10B}" type="presOf" srcId="{5C2E66AD-1216-954D-9855-AAB1D67AE6FC}" destId="{85775EBF-629E-FC46-A31F-BB25F16C327F}" srcOrd="0" destOrd="0" presId="urn:microsoft.com/office/officeart/2005/8/layout/orgChart1"/>
    <dgm:cxn modelId="{3F7392FD-A289-9443-948C-9D3EE7A1B131}" type="presOf" srcId="{03561143-3FA2-4643-BE1F-C08201B56A49}" destId="{94F0A6EC-AF89-F649-A9CE-E85561321095}" srcOrd="0" destOrd="0" presId="urn:microsoft.com/office/officeart/2005/8/layout/orgChart1"/>
    <dgm:cxn modelId="{92C5C911-7F79-B74D-9295-12B7B84B13F2}" type="presParOf" srcId="{092A4B46-B4B9-D94C-ACF3-E05A828AA72D}" destId="{19AD2845-4425-2D47-8C4A-A728E6AE0558}" srcOrd="0" destOrd="0" presId="urn:microsoft.com/office/officeart/2005/8/layout/orgChart1"/>
    <dgm:cxn modelId="{AE21E4D8-E035-A743-9AAE-A92FB088BAEB}" type="presParOf" srcId="{19AD2845-4425-2D47-8C4A-A728E6AE0558}" destId="{33988301-289C-A041-85AC-2826E32C3BED}" srcOrd="0" destOrd="0" presId="urn:microsoft.com/office/officeart/2005/8/layout/orgChart1"/>
    <dgm:cxn modelId="{29A4CF90-DA60-9546-B0DF-21A9219A3908}" type="presParOf" srcId="{33988301-289C-A041-85AC-2826E32C3BED}" destId="{94F0A6EC-AF89-F649-A9CE-E85561321095}" srcOrd="0" destOrd="0" presId="urn:microsoft.com/office/officeart/2005/8/layout/orgChart1"/>
    <dgm:cxn modelId="{A7FEF33D-D043-0046-BC54-568CD04EF995}" type="presParOf" srcId="{33988301-289C-A041-85AC-2826E32C3BED}" destId="{41BCF2C9-D7D8-694F-B299-C44F7BD0AC96}" srcOrd="1" destOrd="0" presId="urn:microsoft.com/office/officeart/2005/8/layout/orgChart1"/>
    <dgm:cxn modelId="{B21BF882-23C7-7342-BE41-60EADA1C31EF}" type="presParOf" srcId="{19AD2845-4425-2D47-8C4A-A728E6AE0558}" destId="{C01559A5-C256-BA49-9444-CB34D9AA56A3}" srcOrd="1" destOrd="0" presId="urn:microsoft.com/office/officeart/2005/8/layout/orgChart1"/>
    <dgm:cxn modelId="{39176AB2-9E2B-5345-B834-B2165074031D}" type="presParOf" srcId="{C01559A5-C256-BA49-9444-CB34D9AA56A3}" destId="{84C21A56-C38C-5349-9138-5F0252A18514}" srcOrd="0" destOrd="0" presId="urn:microsoft.com/office/officeart/2005/8/layout/orgChart1"/>
    <dgm:cxn modelId="{0BF7D0A4-8D1D-8340-BE96-D0F8E2306346}" type="presParOf" srcId="{C01559A5-C256-BA49-9444-CB34D9AA56A3}" destId="{684CA7B7-587C-564D-A1F5-B9A7340EAC4C}" srcOrd="1" destOrd="0" presId="urn:microsoft.com/office/officeart/2005/8/layout/orgChart1"/>
    <dgm:cxn modelId="{0D3E8FF6-E02F-DE45-93A6-AF4FAD866CCD}" type="presParOf" srcId="{684CA7B7-587C-564D-A1F5-B9A7340EAC4C}" destId="{15CA68DE-3C08-FC4B-986B-C9623FA1EEC3}" srcOrd="0" destOrd="0" presId="urn:microsoft.com/office/officeart/2005/8/layout/orgChart1"/>
    <dgm:cxn modelId="{F8A86402-7236-944D-B85D-73791EBDCB1C}" type="presParOf" srcId="{15CA68DE-3C08-FC4B-986B-C9623FA1EEC3}" destId="{BCC0FCEB-2FB0-3A4B-BF08-21568CBB87E3}" srcOrd="0" destOrd="0" presId="urn:microsoft.com/office/officeart/2005/8/layout/orgChart1"/>
    <dgm:cxn modelId="{3B61D8A3-1FE5-7C42-A0AD-119B6AEB3018}" type="presParOf" srcId="{15CA68DE-3C08-FC4B-986B-C9623FA1EEC3}" destId="{E28F63D2-9B4A-3E4B-B1BF-B9495946E309}" srcOrd="1" destOrd="0" presId="urn:microsoft.com/office/officeart/2005/8/layout/orgChart1"/>
    <dgm:cxn modelId="{6477E100-8432-6C4A-ADAA-8D63D0CC4C1C}" type="presParOf" srcId="{684CA7B7-587C-564D-A1F5-B9A7340EAC4C}" destId="{C97E0570-CA3C-4E4C-9BF4-04F8C3275912}" srcOrd="1" destOrd="0" presId="urn:microsoft.com/office/officeart/2005/8/layout/orgChart1"/>
    <dgm:cxn modelId="{9F25BB10-1322-E145-86B3-845ECFD18C76}" type="presParOf" srcId="{684CA7B7-587C-564D-A1F5-B9A7340EAC4C}" destId="{28FC81D3-EF07-5D46-9BCD-A7CC2E7FC64F}" srcOrd="2" destOrd="0" presId="urn:microsoft.com/office/officeart/2005/8/layout/orgChart1"/>
    <dgm:cxn modelId="{8431D5C0-2B43-5349-B5B3-8087AD7133BA}" type="presParOf" srcId="{C01559A5-C256-BA49-9444-CB34D9AA56A3}" destId="{9ACDB041-BDC7-AD4E-8C51-8BD3188E65AF}" srcOrd="2" destOrd="0" presId="urn:microsoft.com/office/officeart/2005/8/layout/orgChart1"/>
    <dgm:cxn modelId="{789BC76F-6F8E-2F47-AB7E-D755378614F7}" type="presParOf" srcId="{C01559A5-C256-BA49-9444-CB34D9AA56A3}" destId="{8CF01730-CB8F-9944-8746-22B8E740AD08}" srcOrd="3" destOrd="0" presId="urn:microsoft.com/office/officeart/2005/8/layout/orgChart1"/>
    <dgm:cxn modelId="{37800936-F40C-4B41-8CDB-2AAE2D631268}" type="presParOf" srcId="{8CF01730-CB8F-9944-8746-22B8E740AD08}" destId="{8C1D91A0-129D-F543-B7F5-CCB9F7C44396}" srcOrd="0" destOrd="0" presId="urn:microsoft.com/office/officeart/2005/8/layout/orgChart1"/>
    <dgm:cxn modelId="{AFBEB3CA-35F9-9840-A94F-0B056D8E5E81}" type="presParOf" srcId="{8C1D91A0-129D-F543-B7F5-CCB9F7C44396}" destId="{4865057C-994B-F94A-BE6E-BE4FCC683EAB}" srcOrd="0" destOrd="0" presId="urn:microsoft.com/office/officeart/2005/8/layout/orgChart1"/>
    <dgm:cxn modelId="{E1761345-33AB-224B-90FD-AA614E243C48}" type="presParOf" srcId="{8C1D91A0-129D-F543-B7F5-CCB9F7C44396}" destId="{E5172D39-8063-274E-A4B8-43B48A45325C}" srcOrd="1" destOrd="0" presId="urn:microsoft.com/office/officeart/2005/8/layout/orgChart1"/>
    <dgm:cxn modelId="{8D55781A-44BA-B24F-B5EF-10DD22E645A0}" type="presParOf" srcId="{8CF01730-CB8F-9944-8746-22B8E740AD08}" destId="{F914F0BF-B2F8-3541-9645-E763AB31D1EF}" srcOrd="1" destOrd="0" presId="urn:microsoft.com/office/officeart/2005/8/layout/orgChart1"/>
    <dgm:cxn modelId="{F638B27D-D36E-A04E-8645-68852CD6F4F1}" type="presParOf" srcId="{8CF01730-CB8F-9944-8746-22B8E740AD08}" destId="{F70D398B-8C7D-CC4F-96C8-0AB3F94FDC6A}" srcOrd="2" destOrd="0" presId="urn:microsoft.com/office/officeart/2005/8/layout/orgChart1"/>
    <dgm:cxn modelId="{A9159A44-ECEF-B740-B304-58571C27FBD5}" type="presParOf" srcId="{C01559A5-C256-BA49-9444-CB34D9AA56A3}" destId="{85775EBF-629E-FC46-A31F-BB25F16C327F}" srcOrd="4" destOrd="0" presId="urn:microsoft.com/office/officeart/2005/8/layout/orgChart1"/>
    <dgm:cxn modelId="{30C04883-84D0-FD47-9A83-910A2E31626D}" type="presParOf" srcId="{C01559A5-C256-BA49-9444-CB34D9AA56A3}" destId="{3C28E60E-5E55-2647-B3F2-44E4C9F3347C}" srcOrd="5" destOrd="0" presId="urn:microsoft.com/office/officeart/2005/8/layout/orgChart1"/>
    <dgm:cxn modelId="{68E67187-C4BF-6243-A64E-CFFE5C387B53}" type="presParOf" srcId="{3C28E60E-5E55-2647-B3F2-44E4C9F3347C}" destId="{F8020442-814A-8F43-A563-21A4690CCF5A}" srcOrd="0" destOrd="0" presId="urn:microsoft.com/office/officeart/2005/8/layout/orgChart1"/>
    <dgm:cxn modelId="{06D86608-F03D-4D44-B69C-E0A265860080}" type="presParOf" srcId="{F8020442-814A-8F43-A563-21A4690CCF5A}" destId="{BA396033-3AF5-574E-8CDC-DA61AEBD1F5D}" srcOrd="0" destOrd="0" presId="urn:microsoft.com/office/officeart/2005/8/layout/orgChart1"/>
    <dgm:cxn modelId="{D0DB69EC-1104-9745-B5BA-94D832713DDD}" type="presParOf" srcId="{F8020442-814A-8F43-A563-21A4690CCF5A}" destId="{13132519-038D-A349-ABAA-B2256F238C24}" srcOrd="1" destOrd="0" presId="urn:microsoft.com/office/officeart/2005/8/layout/orgChart1"/>
    <dgm:cxn modelId="{13038B3B-51C5-ED41-90F5-BDF57C9F2A23}" type="presParOf" srcId="{3C28E60E-5E55-2647-B3F2-44E4C9F3347C}" destId="{30677420-EE35-A042-9454-1ED85859D80C}" srcOrd="1" destOrd="0" presId="urn:microsoft.com/office/officeart/2005/8/layout/orgChart1"/>
    <dgm:cxn modelId="{B8811E4D-DF38-8648-969D-451A11B1D1E5}" type="presParOf" srcId="{3C28E60E-5E55-2647-B3F2-44E4C9F3347C}" destId="{9CFBB388-2FC6-7C4D-93BB-464E9D8A471E}" srcOrd="2" destOrd="0" presId="urn:microsoft.com/office/officeart/2005/8/layout/orgChart1"/>
    <dgm:cxn modelId="{FA31E2B1-8931-8745-AE80-8110B816E764}" type="presParOf" srcId="{C01559A5-C256-BA49-9444-CB34D9AA56A3}" destId="{3552E84A-FB3C-2D43-87F0-46C3CF41FA2C}" srcOrd="6" destOrd="0" presId="urn:microsoft.com/office/officeart/2005/8/layout/orgChart1"/>
    <dgm:cxn modelId="{1E47D4D6-441A-C443-BD21-E9AF2A13C703}" type="presParOf" srcId="{C01559A5-C256-BA49-9444-CB34D9AA56A3}" destId="{0A072124-2F83-2A45-8541-0186210213EE}" srcOrd="7" destOrd="0" presId="urn:microsoft.com/office/officeart/2005/8/layout/orgChart1"/>
    <dgm:cxn modelId="{44495750-038E-614B-BE9A-84E5E3D20093}" type="presParOf" srcId="{0A072124-2F83-2A45-8541-0186210213EE}" destId="{03B577A9-2CBC-1546-BA19-5CDAD43C86CE}" srcOrd="0" destOrd="0" presId="urn:microsoft.com/office/officeart/2005/8/layout/orgChart1"/>
    <dgm:cxn modelId="{313C9EEC-91C2-8541-A9E6-F2E13E7E2B6D}" type="presParOf" srcId="{03B577A9-2CBC-1546-BA19-5CDAD43C86CE}" destId="{EC47DD04-4F01-714C-B9E1-93FFA93C56E3}" srcOrd="0" destOrd="0" presId="urn:microsoft.com/office/officeart/2005/8/layout/orgChart1"/>
    <dgm:cxn modelId="{B966AEF8-8AAF-0447-818D-59705C17C2D0}" type="presParOf" srcId="{03B577A9-2CBC-1546-BA19-5CDAD43C86CE}" destId="{82CE620C-1D41-B443-81AF-93999D123D19}" srcOrd="1" destOrd="0" presId="urn:microsoft.com/office/officeart/2005/8/layout/orgChart1"/>
    <dgm:cxn modelId="{E78CB04A-67A4-B74B-97EC-86DC11E8E041}" type="presParOf" srcId="{0A072124-2F83-2A45-8541-0186210213EE}" destId="{E3F831B0-3875-F845-8CC6-7240591F3C08}" srcOrd="1" destOrd="0" presId="urn:microsoft.com/office/officeart/2005/8/layout/orgChart1"/>
    <dgm:cxn modelId="{2E4E7B68-FF4C-474B-ABF3-03E420BAC9B9}" type="presParOf" srcId="{0A072124-2F83-2A45-8541-0186210213EE}" destId="{5C304B36-7C09-734D-B9B0-836F7FB8CC96}" srcOrd="2" destOrd="0" presId="urn:microsoft.com/office/officeart/2005/8/layout/orgChart1"/>
    <dgm:cxn modelId="{276F43B3-F043-9143-A9C2-30EA60008A49}" type="presParOf" srcId="{19AD2845-4425-2D47-8C4A-A728E6AE0558}" destId="{81B7677C-8389-234E-844A-7D7D59E93B95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F95559-DA81-7C4D-AAC4-E5079E6281F3}" type="doc">
      <dgm:prSet loTypeId="urn:microsoft.com/office/officeart/2005/8/layout/orgChart1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22E1348-2C9D-EC43-AA35-6A1B98B2092A}">
      <dgm:prSet phldrT="[Text]" custT="1"/>
      <dgm:spPr/>
      <dgm:t>
        <a:bodyPr/>
        <a:lstStyle/>
        <a:p>
          <a:r>
            <a:rPr kumimoji="1" lang="en-US" altLang="en-US" sz="2000" b="1" i="0" dirty="0">
              <a:solidFill>
                <a:srgbClr val="000090"/>
              </a:solidFill>
              <a:latin typeface="Calibri Bold"/>
            </a:rPr>
            <a:t>Certain Pathologies Identified/Unidentified</a:t>
          </a:r>
        </a:p>
        <a:p>
          <a:r>
            <a:rPr kumimoji="1" lang="en-US" altLang="en-US" sz="2000" b="1" i="0" dirty="0">
              <a:solidFill>
                <a:srgbClr val="000090"/>
              </a:solidFill>
              <a:latin typeface="Calibri Bold"/>
            </a:rPr>
            <a:t>May be responsible </a:t>
          </a:r>
          <a:endParaRPr lang="en-US" sz="2000" dirty="0"/>
        </a:p>
      </dgm:t>
    </dgm:pt>
    <dgm:pt modelId="{BB2EE57F-0619-BC43-B76F-C6E7762402EF}" type="parTrans" cxnId="{C9BB2BB4-B419-2A4F-9D88-94A7732E3C8A}">
      <dgm:prSet/>
      <dgm:spPr/>
      <dgm:t>
        <a:bodyPr/>
        <a:lstStyle/>
        <a:p>
          <a:endParaRPr lang="en-US"/>
        </a:p>
      </dgm:t>
    </dgm:pt>
    <dgm:pt modelId="{D7FBD873-8D7C-854A-B5FA-35382F4FC33E}" type="sibTrans" cxnId="{C9BB2BB4-B419-2A4F-9D88-94A7732E3C8A}">
      <dgm:prSet/>
      <dgm:spPr/>
      <dgm:t>
        <a:bodyPr/>
        <a:lstStyle/>
        <a:p>
          <a:endParaRPr lang="en-US"/>
        </a:p>
      </dgm:t>
    </dgm:pt>
    <dgm:pt modelId="{8313FE0D-E9D6-4845-969B-3929D677CC68}" type="asst">
      <dgm:prSet phldrT="[Text]" custT="1"/>
      <dgm:spPr/>
      <dgm:t>
        <a:bodyPr/>
        <a:lstStyle/>
        <a:p>
          <a:pPr>
            <a:buFontTx/>
            <a:buChar char="•"/>
          </a:pPr>
          <a:r>
            <a:rPr kumimoji="1" lang="en-US" altLang="en-US" sz="2000" b="1" i="0" dirty="0">
              <a:solidFill>
                <a:srgbClr val="660066"/>
              </a:solidFill>
              <a:latin typeface="Calibri Bold"/>
            </a:rPr>
            <a:t>These are </a:t>
          </a:r>
        </a:p>
        <a:p>
          <a:pPr>
            <a:buFontTx/>
            <a:buChar char="•"/>
          </a:pPr>
          <a:r>
            <a:rPr kumimoji="1" lang="en-US" altLang="en-US" sz="2000" b="1" i="0" dirty="0">
              <a:solidFill>
                <a:srgbClr val="660066"/>
              </a:solidFill>
              <a:latin typeface="Calibri Bold"/>
            </a:rPr>
            <a:t>Putative</a:t>
          </a:r>
        </a:p>
        <a:p>
          <a:pPr>
            <a:buFontTx/>
            <a:buChar char="•"/>
          </a:pPr>
          <a:r>
            <a:rPr kumimoji="1" lang="en-US" altLang="en-US" sz="2000" b="1" i="0" dirty="0">
              <a:solidFill>
                <a:srgbClr val="660066"/>
              </a:solidFill>
              <a:latin typeface="Calibri Bold"/>
            </a:rPr>
            <a:t>Subtle</a:t>
          </a:r>
        </a:p>
        <a:p>
          <a:pPr>
            <a:buFontTx/>
            <a:buChar char="•"/>
          </a:pPr>
          <a:r>
            <a:rPr kumimoji="1" lang="en-US" altLang="en-US" sz="2000" b="1" i="0" dirty="0">
              <a:solidFill>
                <a:srgbClr val="660066"/>
              </a:solidFill>
              <a:latin typeface="Calibri Bold"/>
            </a:rPr>
            <a:t>Uncertain</a:t>
          </a:r>
        </a:p>
        <a:p>
          <a:pPr>
            <a:buFontTx/>
            <a:buChar char="•"/>
          </a:pPr>
          <a:r>
            <a:rPr kumimoji="1" lang="en-US" altLang="en-US" sz="2000" b="1" i="0" dirty="0">
              <a:solidFill>
                <a:srgbClr val="660066"/>
              </a:solidFill>
              <a:latin typeface="Calibri Bold"/>
            </a:rPr>
            <a:t>Found in fertile couples</a:t>
          </a:r>
          <a:endParaRPr lang="en-US" sz="2000" b="1" i="0" dirty="0">
            <a:latin typeface="Calibri Bold"/>
          </a:endParaRPr>
        </a:p>
      </dgm:t>
    </dgm:pt>
    <dgm:pt modelId="{1CDAB077-CF73-F844-A499-DE4833851E9F}" type="parTrans" cxnId="{3D67AC05-45B9-8149-8F7F-5B43D95CF155}">
      <dgm:prSet/>
      <dgm:spPr/>
      <dgm:t>
        <a:bodyPr/>
        <a:lstStyle/>
        <a:p>
          <a:endParaRPr lang="en-US"/>
        </a:p>
      </dgm:t>
    </dgm:pt>
    <dgm:pt modelId="{8E7C7854-56B1-A04B-93B7-56264E9E8340}" type="sibTrans" cxnId="{3D67AC05-45B9-8149-8F7F-5B43D95CF155}">
      <dgm:prSet/>
      <dgm:spPr/>
      <dgm:t>
        <a:bodyPr/>
        <a:lstStyle/>
        <a:p>
          <a:endParaRPr lang="en-US"/>
        </a:p>
      </dgm:t>
    </dgm:pt>
    <dgm:pt modelId="{858A4B9A-CD98-8F41-A9BB-B80149BC7CD8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  <a:cs typeface="Times New Roman" panose="02020603050405020304" pitchFamily="18" charset="0"/>
            </a:rPr>
            <a:t>Ovarian &amp; endocrine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5225BABA-32B5-9D45-8BC1-C6FC65597472}" type="parTrans" cxnId="{A58C5BF3-70DB-9944-83C5-41B7D638CFB9}">
      <dgm:prSet/>
      <dgm:spPr/>
      <dgm:t>
        <a:bodyPr/>
        <a:lstStyle/>
        <a:p>
          <a:endParaRPr lang="en-US"/>
        </a:p>
      </dgm:t>
    </dgm:pt>
    <dgm:pt modelId="{D5FECB85-C089-D74F-8170-21ADCF4040A1}" type="sibTrans" cxnId="{A58C5BF3-70DB-9944-83C5-41B7D638CFB9}">
      <dgm:prSet/>
      <dgm:spPr/>
      <dgm:t>
        <a:bodyPr/>
        <a:lstStyle/>
        <a:p>
          <a:endParaRPr lang="en-US"/>
        </a:p>
      </dgm:t>
    </dgm:pt>
    <dgm:pt modelId="{EB3BD045-305F-A947-95DB-85943F635981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  <a:cs typeface="Times New Roman" panose="02020603050405020304" pitchFamily="18" charset="0"/>
            </a:rPr>
            <a:t>Peritoneal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24236F33-BB48-E043-A675-B3E18788EAC9}" type="parTrans" cxnId="{6D20C4C5-3BBA-BD48-9542-A6DBF3E0BC33}">
      <dgm:prSet/>
      <dgm:spPr/>
      <dgm:t>
        <a:bodyPr/>
        <a:lstStyle/>
        <a:p>
          <a:endParaRPr lang="en-US"/>
        </a:p>
      </dgm:t>
    </dgm:pt>
    <dgm:pt modelId="{73040ED9-1BFF-BA4F-AF03-CDB8A4AC0C11}" type="sibTrans" cxnId="{6D20C4C5-3BBA-BD48-9542-A6DBF3E0BC33}">
      <dgm:prSet/>
      <dgm:spPr/>
      <dgm:t>
        <a:bodyPr/>
        <a:lstStyle/>
        <a:p>
          <a:endParaRPr lang="en-US"/>
        </a:p>
      </dgm:t>
    </dgm:pt>
    <dgm:pt modelId="{1F8F74CD-A127-2C42-81A9-50689431F761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  <a:cs typeface="Times New Roman" panose="02020603050405020304" pitchFamily="18" charset="0"/>
            </a:rPr>
            <a:t>Tubal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94BA08B6-4CC0-124E-A989-42BBF371DDF2}" type="parTrans" cxnId="{B153F145-AF8D-3A41-B8E8-10D83258B7A1}">
      <dgm:prSet/>
      <dgm:spPr/>
      <dgm:t>
        <a:bodyPr/>
        <a:lstStyle/>
        <a:p>
          <a:endParaRPr lang="en-US"/>
        </a:p>
      </dgm:t>
    </dgm:pt>
    <dgm:pt modelId="{23F94004-DF95-DC40-AE6F-B208D87C6238}" type="sibTrans" cxnId="{B153F145-AF8D-3A41-B8E8-10D83258B7A1}">
      <dgm:prSet/>
      <dgm:spPr/>
      <dgm:t>
        <a:bodyPr/>
        <a:lstStyle/>
        <a:p>
          <a:endParaRPr lang="en-US"/>
        </a:p>
      </dgm:t>
    </dgm:pt>
    <dgm:pt modelId="{3E8A06D6-FD7C-4848-81BF-FD5031EED685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</a:rPr>
            <a:t>Endometrial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61484222-BDD8-4B47-A176-3A45705169B7}" type="parTrans" cxnId="{9E4080B3-5E82-C74C-8FAD-E8F21BEEE23F}">
      <dgm:prSet/>
      <dgm:spPr/>
      <dgm:t>
        <a:bodyPr/>
        <a:lstStyle/>
        <a:p>
          <a:endParaRPr lang="en-US"/>
        </a:p>
      </dgm:t>
    </dgm:pt>
    <dgm:pt modelId="{438E8CF7-3493-6441-9E69-31010E67C47D}" type="sibTrans" cxnId="{9E4080B3-5E82-C74C-8FAD-E8F21BEEE23F}">
      <dgm:prSet/>
      <dgm:spPr/>
      <dgm:t>
        <a:bodyPr/>
        <a:lstStyle/>
        <a:p>
          <a:endParaRPr lang="en-US"/>
        </a:p>
      </dgm:t>
    </dgm:pt>
    <dgm:pt modelId="{A5B90F2F-7A39-284D-8CB5-492CF75B2B1A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</a:rPr>
            <a:t>Cervical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BA038C4F-6FB3-B24A-8436-7B697B50924F}" type="parTrans" cxnId="{307BC9A5-1F99-CB41-8B2B-DBE57526D9A3}">
      <dgm:prSet/>
      <dgm:spPr/>
      <dgm:t>
        <a:bodyPr/>
        <a:lstStyle/>
        <a:p>
          <a:endParaRPr lang="en-US"/>
        </a:p>
      </dgm:t>
    </dgm:pt>
    <dgm:pt modelId="{202D4C73-07B7-6D4E-8E3E-61043F8376E6}" type="sibTrans" cxnId="{307BC9A5-1F99-CB41-8B2B-DBE57526D9A3}">
      <dgm:prSet/>
      <dgm:spPr/>
      <dgm:t>
        <a:bodyPr/>
        <a:lstStyle/>
        <a:p>
          <a:endParaRPr lang="en-US"/>
        </a:p>
      </dgm:t>
    </dgm:pt>
    <dgm:pt modelId="{1BF6907A-9F64-9443-9071-4563CAE86251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</a:rPr>
            <a:t>Embryological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D94F99CF-2FD2-D64A-9AE7-A6C38F10CA3F}" type="parTrans" cxnId="{93C14475-870B-7B49-AD94-3B178254B224}">
      <dgm:prSet/>
      <dgm:spPr/>
      <dgm:t>
        <a:bodyPr/>
        <a:lstStyle/>
        <a:p>
          <a:endParaRPr lang="en-US"/>
        </a:p>
      </dgm:t>
    </dgm:pt>
    <dgm:pt modelId="{1BA209CB-ECA2-5F4F-9984-6266944A3CD2}" type="sibTrans" cxnId="{93C14475-870B-7B49-AD94-3B178254B224}">
      <dgm:prSet/>
      <dgm:spPr/>
      <dgm:t>
        <a:bodyPr/>
        <a:lstStyle/>
        <a:p>
          <a:endParaRPr lang="en-US"/>
        </a:p>
      </dgm:t>
    </dgm:pt>
    <dgm:pt modelId="{AB7B1550-86A9-AE42-93EB-73EE2FC4AF9F}">
      <dgm:prSet phldrT="[Text]" custT="1"/>
      <dgm:spPr/>
      <dgm:t>
        <a:bodyPr/>
        <a:lstStyle/>
        <a:p>
          <a:r>
            <a:rPr kumimoji="1" lang="en-US" altLang="en-US" sz="1600" b="1" i="0" u="none" dirty="0">
              <a:solidFill>
                <a:schemeClr val="tx1"/>
              </a:solidFill>
              <a:latin typeface="Calibri Bold"/>
            </a:rPr>
            <a:t>Male factors</a:t>
          </a:r>
          <a:endParaRPr lang="en-US" sz="1600" u="none" dirty="0">
            <a:solidFill>
              <a:schemeClr val="tx1"/>
            </a:solidFill>
          </a:endParaRPr>
        </a:p>
      </dgm:t>
    </dgm:pt>
    <dgm:pt modelId="{2FD4F64C-C824-E848-9BC2-7AF3BE38F2D1}" type="parTrans" cxnId="{70BB6B31-7051-F848-B6AE-B500BE92C526}">
      <dgm:prSet/>
      <dgm:spPr/>
      <dgm:t>
        <a:bodyPr/>
        <a:lstStyle/>
        <a:p>
          <a:endParaRPr lang="en-US"/>
        </a:p>
      </dgm:t>
    </dgm:pt>
    <dgm:pt modelId="{485080E8-CD46-2846-9D94-A6A508CD5C8E}" type="sibTrans" cxnId="{70BB6B31-7051-F848-B6AE-B500BE92C526}">
      <dgm:prSet/>
      <dgm:spPr/>
      <dgm:t>
        <a:bodyPr/>
        <a:lstStyle/>
        <a:p>
          <a:endParaRPr lang="en-US"/>
        </a:p>
      </dgm:t>
    </dgm:pt>
    <dgm:pt modelId="{63BFE217-34DD-5141-B234-FE355F62C1C3}">
      <dgm:prSet phldrT="[Text]" custT="1"/>
      <dgm:spPr/>
      <dgm:t>
        <a:bodyPr/>
        <a:lstStyle/>
        <a:p>
          <a:r>
            <a:rPr lang="en-US" altLang="en-US" sz="1600" b="1" i="0" dirty="0">
              <a:solidFill>
                <a:schemeClr val="tx1"/>
              </a:solidFill>
              <a:latin typeface="Calibri Bold"/>
            </a:rPr>
            <a:t>Psychological</a:t>
          </a:r>
          <a:endParaRPr lang="en-US" sz="1600" u="none" dirty="0">
            <a:solidFill>
              <a:schemeClr val="tx1"/>
            </a:solidFill>
          </a:endParaRPr>
        </a:p>
      </dgm:t>
    </dgm:pt>
    <dgm:pt modelId="{2BEC6D41-8038-734B-A77B-753E7486C2E1}" type="parTrans" cxnId="{BF9450E9-B287-5842-BF94-55B80A2D66FF}">
      <dgm:prSet/>
      <dgm:spPr/>
      <dgm:t>
        <a:bodyPr/>
        <a:lstStyle/>
        <a:p>
          <a:endParaRPr lang="en-US"/>
        </a:p>
      </dgm:t>
    </dgm:pt>
    <dgm:pt modelId="{0F7932C9-F733-9F46-9AEB-C4090D8140D0}" type="sibTrans" cxnId="{BF9450E9-B287-5842-BF94-55B80A2D66FF}">
      <dgm:prSet/>
      <dgm:spPr/>
      <dgm:t>
        <a:bodyPr/>
        <a:lstStyle/>
        <a:p>
          <a:endParaRPr lang="en-US"/>
        </a:p>
      </dgm:t>
    </dgm:pt>
    <dgm:pt modelId="{5BE932EC-FADC-B447-B4EB-99040F302E62}" type="pres">
      <dgm:prSet presAssocID="{D3F95559-DA81-7C4D-AAC4-E5079E6281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1EAEA7-7ED1-6E4D-911A-9F73EAC1BB16}" type="pres">
      <dgm:prSet presAssocID="{922E1348-2C9D-EC43-AA35-6A1B98B2092A}" presName="hierRoot1" presStyleCnt="0">
        <dgm:presLayoutVars>
          <dgm:hierBranch val="init"/>
        </dgm:presLayoutVars>
      </dgm:prSet>
      <dgm:spPr/>
    </dgm:pt>
    <dgm:pt modelId="{EEC00C54-2067-FB46-915B-6B56E7E5E232}" type="pres">
      <dgm:prSet presAssocID="{922E1348-2C9D-EC43-AA35-6A1B98B2092A}" presName="rootComposite1" presStyleCnt="0"/>
      <dgm:spPr/>
    </dgm:pt>
    <dgm:pt modelId="{65B404E7-82A4-F940-9089-330F9FE07F0F}" type="pres">
      <dgm:prSet presAssocID="{922E1348-2C9D-EC43-AA35-6A1B98B2092A}" presName="rootText1" presStyleLbl="node0" presStyleIdx="0" presStyleCnt="1" custScaleX="425773" custScaleY="140681" custLinFactY="-100000" custLinFactNeighborX="2806" custLinFactNeighborY="-165628">
        <dgm:presLayoutVars>
          <dgm:chPref val="3"/>
        </dgm:presLayoutVars>
      </dgm:prSet>
      <dgm:spPr/>
    </dgm:pt>
    <dgm:pt modelId="{C0C08BDA-3F2F-CF44-8981-15619C9DB55D}" type="pres">
      <dgm:prSet presAssocID="{922E1348-2C9D-EC43-AA35-6A1B98B2092A}" presName="rootConnector1" presStyleLbl="node1" presStyleIdx="0" presStyleCnt="0"/>
      <dgm:spPr/>
    </dgm:pt>
    <dgm:pt modelId="{0C5EE13E-4D57-0D4E-BD61-C036295FD922}" type="pres">
      <dgm:prSet presAssocID="{922E1348-2C9D-EC43-AA35-6A1B98B2092A}" presName="hierChild2" presStyleCnt="0"/>
      <dgm:spPr/>
    </dgm:pt>
    <dgm:pt modelId="{FBCC34DF-3C18-8D41-A582-054E633266EB}" type="pres">
      <dgm:prSet presAssocID="{5225BABA-32B5-9D45-8BC1-C6FC65597472}" presName="Name37" presStyleLbl="parChTrans1D2" presStyleIdx="0" presStyleCnt="9"/>
      <dgm:spPr/>
    </dgm:pt>
    <dgm:pt modelId="{E9370F31-2B30-7040-9A2E-B14B6FEC2A67}" type="pres">
      <dgm:prSet presAssocID="{858A4B9A-CD98-8F41-A9BB-B80149BC7CD8}" presName="hierRoot2" presStyleCnt="0">
        <dgm:presLayoutVars>
          <dgm:hierBranch val="init"/>
        </dgm:presLayoutVars>
      </dgm:prSet>
      <dgm:spPr/>
    </dgm:pt>
    <dgm:pt modelId="{C53205DB-A47D-C045-ABF4-259EACD541E3}" type="pres">
      <dgm:prSet presAssocID="{858A4B9A-CD98-8F41-A9BB-B80149BC7CD8}" presName="rootComposite" presStyleCnt="0"/>
      <dgm:spPr/>
    </dgm:pt>
    <dgm:pt modelId="{FDB1FC0F-D11F-044D-B7A8-499D7E5EE2CB}" type="pres">
      <dgm:prSet presAssocID="{858A4B9A-CD98-8F41-A9BB-B80149BC7CD8}" presName="rootText" presStyleLbl="node2" presStyleIdx="0" presStyleCnt="8" custScaleY="138437">
        <dgm:presLayoutVars>
          <dgm:chPref val="3"/>
        </dgm:presLayoutVars>
      </dgm:prSet>
      <dgm:spPr/>
    </dgm:pt>
    <dgm:pt modelId="{3B3EBC16-3073-4E4F-8586-8CC3A7BA06EC}" type="pres">
      <dgm:prSet presAssocID="{858A4B9A-CD98-8F41-A9BB-B80149BC7CD8}" presName="rootConnector" presStyleLbl="node2" presStyleIdx="0" presStyleCnt="8"/>
      <dgm:spPr/>
    </dgm:pt>
    <dgm:pt modelId="{C0EFFAF3-5467-7D4B-93F9-1D31B82B2BF8}" type="pres">
      <dgm:prSet presAssocID="{858A4B9A-CD98-8F41-A9BB-B80149BC7CD8}" presName="hierChild4" presStyleCnt="0"/>
      <dgm:spPr/>
    </dgm:pt>
    <dgm:pt modelId="{41E8BE25-9C5C-0846-AC34-38AD21DF45CC}" type="pres">
      <dgm:prSet presAssocID="{858A4B9A-CD98-8F41-A9BB-B80149BC7CD8}" presName="hierChild5" presStyleCnt="0"/>
      <dgm:spPr/>
    </dgm:pt>
    <dgm:pt modelId="{71128166-8227-C048-9955-1153FACF464A}" type="pres">
      <dgm:prSet presAssocID="{24236F33-BB48-E043-A675-B3E18788EAC9}" presName="Name37" presStyleLbl="parChTrans1D2" presStyleIdx="1" presStyleCnt="9"/>
      <dgm:spPr/>
    </dgm:pt>
    <dgm:pt modelId="{89F67106-9C27-6249-8367-2D9679AEBD6B}" type="pres">
      <dgm:prSet presAssocID="{EB3BD045-305F-A947-95DB-85943F635981}" presName="hierRoot2" presStyleCnt="0">
        <dgm:presLayoutVars>
          <dgm:hierBranch val="init"/>
        </dgm:presLayoutVars>
      </dgm:prSet>
      <dgm:spPr/>
    </dgm:pt>
    <dgm:pt modelId="{79F30C7C-C847-3E43-A62F-8823E7FB3FA4}" type="pres">
      <dgm:prSet presAssocID="{EB3BD045-305F-A947-95DB-85943F635981}" presName="rootComposite" presStyleCnt="0"/>
      <dgm:spPr/>
    </dgm:pt>
    <dgm:pt modelId="{78DA618E-695B-3548-AF95-E0950F544B24}" type="pres">
      <dgm:prSet presAssocID="{EB3BD045-305F-A947-95DB-85943F635981}" presName="rootText" presStyleLbl="node2" presStyleIdx="1" presStyleCnt="8" custScaleY="138437">
        <dgm:presLayoutVars>
          <dgm:chPref val="3"/>
        </dgm:presLayoutVars>
      </dgm:prSet>
      <dgm:spPr/>
    </dgm:pt>
    <dgm:pt modelId="{0FA996C1-8D65-DC4D-8320-C12D2622AF63}" type="pres">
      <dgm:prSet presAssocID="{EB3BD045-305F-A947-95DB-85943F635981}" presName="rootConnector" presStyleLbl="node2" presStyleIdx="1" presStyleCnt="8"/>
      <dgm:spPr/>
    </dgm:pt>
    <dgm:pt modelId="{9F032C41-AB09-9F4E-BB5A-401505D8C91D}" type="pres">
      <dgm:prSet presAssocID="{EB3BD045-305F-A947-95DB-85943F635981}" presName="hierChild4" presStyleCnt="0"/>
      <dgm:spPr/>
    </dgm:pt>
    <dgm:pt modelId="{58F55E94-BF04-BD43-BB24-3FFBA0FB9BC2}" type="pres">
      <dgm:prSet presAssocID="{EB3BD045-305F-A947-95DB-85943F635981}" presName="hierChild5" presStyleCnt="0"/>
      <dgm:spPr/>
    </dgm:pt>
    <dgm:pt modelId="{0F2A11C6-EA4F-254A-A3D1-2FF26AEC9E86}" type="pres">
      <dgm:prSet presAssocID="{94BA08B6-4CC0-124E-A989-42BBF371DDF2}" presName="Name37" presStyleLbl="parChTrans1D2" presStyleIdx="2" presStyleCnt="9"/>
      <dgm:spPr/>
    </dgm:pt>
    <dgm:pt modelId="{284DDB14-78AF-5E4E-BAFF-20940C76A610}" type="pres">
      <dgm:prSet presAssocID="{1F8F74CD-A127-2C42-81A9-50689431F761}" presName="hierRoot2" presStyleCnt="0">
        <dgm:presLayoutVars>
          <dgm:hierBranch val="init"/>
        </dgm:presLayoutVars>
      </dgm:prSet>
      <dgm:spPr/>
    </dgm:pt>
    <dgm:pt modelId="{0E8CF059-87C1-5B46-8D74-0D1723214934}" type="pres">
      <dgm:prSet presAssocID="{1F8F74CD-A127-2C42-81A9-50689431F761}" presName="rootComposite" presStyleCnt="0"/>
      <dgm:spPr/>
    </dgm:pt>
    <dgm:pt modelId="{A9B80EC7-C59B-8E48-A903-A55D3948E1F0}" type="pres">
      <dgm:prSet presAssocID="{1F8F74CD-A127-2C42-81A9-50689431F761}" presName="rootText" presStyleLbl="node2" presStyleIdx="2" presStyleCnt="8" custScaleY="138437">
        <dgm:presLayoutVars>
          <dgm:chPref val="3"/>
        </dgm:presLayoutVars>
      </dgm:prSet>
      <dgm:spPr/>
    </dgm:pt>
    <dgm:pt modelId="{63DC7636-5DBC-1D47-834A-1CE5FC1BAABA}" type="pres">
      <dgm:prSet presAssocID="{1F8F74CD-A127-2C42-81A9-50689431F761}" presName="rootConnector" presStyleLbl="node2" presStyleIdx="2" presStyleCnt="8"/>
      <dgm:spPr/>
    </dgm:pt>
    <dgm:pt modelId="{FBC39664-C2CD-C442-A627-2F6E1885386A}" type="pres">
      <dgm:prSet presAssocID="{1F8F74CD-A127-2C42-81A9-50689431F761}" presName="hierChild4" presStyleCnt="0"/>
      <dgm:spPr/>
    </dgm:pt>
    <dgm:pt modelId="{77F8B7A4-6634-C242-A9F6-4FEC73D777E6}" type="pres">
      <dgm:prSet presAssocID="{1F8F74CD-A127-2C42-81A9-50689431F761}" presName="hierChild5" presStyleCnt="0"/>
      <dgm:spPr/>
    </dgm:pt>
    <dgm:pt modelId="{2A937069-5345-6140-8DA9-1BF9FD0F5776}" type="pres">
      <dgm:prSet presAssocID="{61484222-BDD8-4B47-A176-3A45705169B7}" presName="Name37" presStyleLbl="parChTrans1D2" presStyleIdx="3" presStyleCnt="9"/>
      <dgm:spPr/>
    </dgm:pt>
    <dgm:pt modelId="{CF54EE94-88B8-804C-98F7-3D59DE3235FA}" type="pres">
      <dgm:prSet presAssocID="{3E8A06D6-FD7C-4848-81BF-FD5031EED685}" presName="hierRoot2" presStyleCnt="0">
        <dgm:presLayoutVars>
          <dgm:hierBranch val="init"/>
        </dgm:presLayoutVars>
      </dgm:prSet>
      <dgm:spPr/>
    </dgm:pt>
    <dgm:pt modelId="{B062FF75-1EE9-CA4F-93AB-363025B1537D}" type="pres">
      <dgm:prSet presAssocID="{3E8A06D6-FD7C-4848-81BF-FD5031EED685}" presName="rootComposite" presStyleCnt="0"/>
      <dgm:spPr/>
    </dgm:pt>
    <dgm:pt modelId="{9F98DF35-2D2F-F343-9A51-E6A42692656F}" type="pres">
      <dgm:prSet presAssocID="{3E8A06D6-FD7C-4848-81BF-FD5031EED685}" presName="rootText" presStyleLbl="node2" presStyleIdx="3" presStyleCnt="8" custScaleY="138437">
        <dgm:presLayoutVars>
          <dgm:chPref val="3"/>
        </dgm:presLayoutVars>
      </dgm:prSet>
      <dgm:spPr/>
    </dgm:pt>
    <dgm:pt modelId="{4293FB96-C056-F14C-ACA2-11ABD8DC6644}" type="pres">
      <dgm:prSet presAssocID="{3E8A06D6-FD7C-4848-81BF-FD5031EED685}" presName="rootConnector" presStyleLbl="node2" presStyleIdx="3" presStyleCnt="8"/>
      <dgm:spPr/>
    </dgm:pt>
    <dgm:pt modelId="{799DB919-AF89-DC49-9A78-B4151BDE68C4}" type="pres">
      <dgm:prSet presAssocID="{3E8A06D6-FD7C-4848-81BF-FD5031EED685}" presName="hierChild4" presStyleCnt="0"/>
      <dgm:spPr/>
    </dgm:pt>
    <dgm:pt modelId="{3C70CCE0-B749-4349-8BEE-7EBFEC7E241D}" type="pres">
      <dgm:prSet presAssocID="{3E8A06D6-FD7C-4848-81BF-FD5031EED685}" presName="hierChild5" presStyleCnt="0"/>
      <dgm:spPr/>
    </dgm:pt>
    <dgm:pt modelId="{0AB2D04A-9896-B840-AA88-D6EDBBDF5951}" type="pres">
      <dgm:prSet presAssocID="{BA038C4F-6FB3-B24A-8436-7B697B50924F}" presName="Name37" presStyleLbl="parChTrans1D2" presStyleIdx="4" presStyleCnt="9"/>
      <dgm:spPr/>
    </dgm:pt>
    <dgm:pt modelId="{E8A127D0-D034-8849-AE07-56007ED8041E}" type="pres">
      <dgm:prSet presAssocID="{A5B90F2F-7A39-284D-8CB5-492CF75B2B1A}" presName="hierRoot2" presStyleCnt="0">
        <dgm:presLayoutVars>
          <dgm:hierBranch val="init"/>
        </dgm:presLayoutVars>
      </dgm:prSet>
      <dgm:spPr/>
    </dgm:pt>
    <dgm:pt modelId="{723A5CEC-553A-7047-84C6-CC1BC37BDC8A}" type="pres">
      <dgm:prSet presAssocID="{A5B90F2F-7A39-284D-8CB5-492CF75B2B1A}" presName="rootComposite" presStyleCnt="0"/>
      <dgm:spPr/>
    </dgm:pt>
    <dgm:pt modelId="{C7971C3F-2CC1-F14E-AE4B-20F9247EA9CA}" type="pres">
      <dgm:prSet presAssocID="{A5B90F2F-7A39-284D-8CB5-492CF75B2B1A}" presName="rootText" presStyleLbl="node2" presStyleIdx="4" presStyleCnt="8" custScaleY="138437">
        <dgm:presLayoutVars>
          <dgm:chPref val="3"/>
        </dgm:presLayoutVars>
      </dgm:prSet>
      <dgm:spPr/>
    </dgm:pt>
    <dgm:pt modelId="{AF586759-ED73-6841-A6FC-8BF98E15DD62}" type="pres">
      <dgm:prSet presAssocID="{A5B90F2F-7A39-284D-8CB5-492CF75B2B1A}" presName="rootConnector" presStyleLbl="node2" presStyleIdx="4" presStyleCnt="8"/>
      <dgm:spPr/>
    </dgm:pt>
    <dgm:pt modelId="{974D4098-D21F-6B48-8B40-1653D48F03E1}" type="pres">
      <dgm:prSet presAssocID="{A5B90F2F-7A39-284D-8CB5-492CF75B2B1A}" presName="hierChild4" presStyleCnt="0"/>
      <dgm:spPr/>
    </dgm:pt>
    <dgm:pt modelId="{A5D0D44E-FE8C-4D4B-BE4E-18589CE842C6}" type="pres">
      <dgm:prSet presAssocID="{A5B90F2F-7A39-284D-8CB5-492CF75B2B1A}" presName="hierChild5" presStyleCnt="0"/>
      <dgm:spPr/>
    </dgm:pt>
    <dgm:pt modelId="{0B829204-9D30-F244-8B96-22F8AE86B073}" type="pres">
      <dgm:prSet presAssocID="{D94F99CF-2FD2-D64A-9AE7-A6C38F10CA3F}" presName="Name37" presStyleLbl="parChTrans1D2" presStyleIdx="5" presStyleCnt="9"/>
      <dgm:spPr/>
    </dgm:pt>
    <dgm:pt modelId="{910664B4-AF74-AD47-A91B-DC20CB461C39}" type="pres">
      <dgm:prSet presAssocID="{1BF6907A-9F64-9443-9071-4563CAE86251}" presName="hierRoot2" presStyleCnt="0">
        <dgm:presLayoutVars>
          <dgm:hierBranch val="init"/>
        </dgm:presLayoutVars>
      </dgm:prSet>
      <dgm:spPr/>
    </dgm:pt>
    <dgm:pt modelId="{0EFF1A17-2D14-564E-968B-E61BC6EAB67B}" type="pres">
      <dgm:prSet presAssocID="{1BF6907A-9F64-9443-9071-4563CAE86251}" presName="rootComposite" presStyleCnt="0"/>
      <dgm:spPr/>
    </dgm:pt>
    <dgm:pt modelId="{DECD7A2B-CC82-D741-A7FA-5F5F3A942352}" type="pres">
      <dgm:prSet presAssocID="{1BF6907A-9F64-9443-9071-4563CAE86251}" presName="rootText" presStyleLbl="node2" presStyleIdx="5" presStyleCnt="8" custScaleY="138437">
        <dgm:presLayoutVars>
          <dgm:chPref val="3"/>
        </dgm:presLayoutVars>
      </dgm:prSet>
      <dgm:spPr/>
    </dgm:pt>
    <dgm:pt modelId="{500C34CF-57A9-AA42-982E-15224115DAAC}" type="pres">
      <dgm:prSet presAssocID="{1BF6907A-9F64-9443-9071-4563CAE86251}" presName="rootConnector" presStyleLbl="node2" presStyleIdx="5" presStyleCnt="8"/>
      <dgm:spPr/>
    </dgm:pt>
    <dgm:pt modelId="{87C651C3-16C4-7F42-9750-9BE8D9F5DE69}" type="pres">
      <dgm:prSet presAssocID="{1BF6907A-9F64-9443-9071-4563CAE86251}" presName="hierChild4" presStyleCnt="0"/>
      <dgm:spPr/>
    </dgm:pt>
    <dgm:pt modelId="{E4565AA7-A220-E44C-B6C9-7ADB4FABE6A1}" type="pres">
      <dgm:prSet presAssocID="{1BF6907A-9F64-9443-9071-4563CAE86251}" presName="hierChild5" presStyleCnt="0"/>
      <dgm:spPr/>
    </dgm:pt>
    <dgm:pt modelId="{9CADD220-ED87-1342-BF97-20F7DF9FE888}" type="pres">
      <dgm:prSet presAssocID="{2FD4F64C-C824-E848-9BC2-7AF3BE38F2D1}" presName="Name37" presStyleLbl="parChTrans1D2" presStyleIdx="6" presStyleCnt="9"/>
      <dgm:spPr/>
    </dgm:pt>
    <dgm:pt modelId="{991A5A76-EF3D-1948-A581-4415EFF32BB1}" type="pres">
      <dgm:prSet presAssocID="{AB7B1550-86A9-AE42-93EB-73EE2FC4AF9F}" presName="hierRoot2" presStyleCnt="0">
        <dgm:presLayoutVars>
          <dgm:hierBranch val="init"/>
        </dgm:presLayoutVars>
      </dgm:prSet>
      <dgm:spPr/>
    </dgm:pt>
    <dgm:pt modelId="{188D170B-356E-D546-ADFA-656534036922}" type="pres">
      <dgm:prSet presAssocID="{AB7B1550-86A9-AE42-93EB-73EE2FC4AF9F}" presName="rootComposite" presStyleCnt="0"/>
      <dgm:spPr/>
    </dgm:pt>
    <dgm:pt modelId="{B0195DD2-0C75-464A-8120-33665BCD11E6}" type="pres">
      <dgm:prSet presAssocID="{AB7B1550-86A9-AE42-93EB-73EE2FC4AF9F}" presName="rootText" presStyleLbl="node2" presStyleIdx="6" presStyleCnt="8" custScaleY="138437">
        <dgm:presLayoutVars>
          <dgm:chPref val="3"/>
        </dgm:presLayoutVars>
      </dgm:prSet>
      <dgm:spPr/>
    </dgm:pt>
    <dgm:pt modelId="{4DD26641-19F2-1149-BE79-385BA6B11EC5}" type="pres">
      <dgm:prSet presAssocID="{AB7B1550-86A9-AE42-93EB-73EE2FC4AF9F}" presName="rootConnector" presStyleLbl="node2" presStyleIdx="6" presStyleCnt="8"/>
      <dgm:spPr/>
    </dgm:pt>
    <dgm:pt modelId="{FB75A2CA-1E34-5641-8551-3281F23F0B92}" type="pres">
      <dgm:prSet presAssocID="{AB7B1550-86A9-AE42-93EB-73EE2FC4AF9F}" presName="hierChild4" presStyleCnt="0"/>
      <dgm:spPr/>
    </dgm:pt>
    <dgm:pt modelId="{9E48E736-DFE9-A246-8407-F58703D1ACDB}" type="pres">
      <dgm:prSet presAssocID="{AB7B1550-86A9-AE42-93EB-73EE2FC4AF9F}" presName="hierChild5" presStyleCnt="0"/>
      <dgm:spPr/>
    </dgm:pt>
    <dgm:pt modelId="{65E14C58-9ACA-384D-BCA3-0820097256AF}" type="pres">
      <dgm:prSet presAssocID="{2BEC6D41-8038-734B-A77B-753E7486C2E1}" presName="Name37" presStyleLbl="parChTrans1D2" presStyleIdx="7" presStyleCnt="9"/>
      <dgm:spPr/>
    </dgm:pt>
    <dgm:pt modelId="{F87768D8-FCFF-5E4C-A2CF-6686656F8A95}" type="pres">
      <dgm:prSet presAssocID="{63BFE217-34DD-5141-B234-FE355F62C1C3}" presName="hierRoot2" presStyleCnt="0">
        <dgm:presLayoutVars>
          <dgm:hierBranch val="init"/>
        </dgm:presLayoutVars>
      </dgm:prSet>
      <dgm:spPr/>
    </dgm:pt>
    <dgm:pt modelId="{BB17A2D7-58E2-0A4C-A97B-22135F3212C3}" type="pres">
      <dgm:prSet presAssocID="{63BFE217-34DD-5141-B234-FE355F62C1C3}" presName="rootComposite" presStyleCnt="0"/>
      <dgm:spPr/>
    </dgm:pt>
    <dgm:pt modelId="{3944483A-989A-C849-AD68-ABDA61A95429}" type="pres">
      <dgm:prSet presAssocID="{63BFE217-34DD-5141-B234-FE355F62C1C3}" presName="rootText" presStyleLbl="node2" presStyleIdx="7" presStyleCnt="8" custScaleY="138437">
        <dgm:presLayoutVars>
          <dgm:chPref val="3"/>
        </dgm:presLayoutVars>
      </dgm:prSet>
      <dgm:spPr/>
    </dgm:pt>
    <dgm:pt modelId="{9A9FD7CF-EBEC-EE46-BA78-2A05821EE159}" type="pres">
      <dgm:prSet presAssocID="{63BFE217-34DD-5141-B234-FE355F62C1C3}" presName="rootConnector" presStyleLbl="node2" presStyleIdx="7" presStyleCnt="8"/>
      <dgm:spPr/>
    </dgm:pt>
    <dgm:pt modelId="{60854E0D-489D-3A48-B535-9A7C7756FC06}" type="pres">
      <dgm:prSet presAssocID="{63BFE217-34DD-5141-B234-FE355F62C1C3}" presName="hierChild4" presStyleCnt="0"/>
      <dgm:spPr/>
    </dgm:pt>
    <dgm:pt modelId="{0EAA9AF9-AC9C-0842-8A9F-2133D2BE5FFA}" type="pres">
      <dgm:prSet presAssocID="{63BFE217-34DD-5141-B234-FE355F62C1C3}" presName="hierChild5" presStyleCnt="0"/>
      <dgm:spPr/>
    </dgm:pt>
    <dgm:pt modelId="{D3672714-CC36-8845-99F3-469C6B4ABC5C}" type="pres">
      <dgm:prSet presAssocID="{922E1348-2C9D-EC43-AA35-6A1B98B2092A}" presName="hierChild3" presStyleCnt="0"/>
      <dgm:spPr/>
    </dgm:pt>
    <dgm:pt modelId="{19F9117E-1294-0A4D-8F33-0BC479FF5955}" type="pres">
      <dgm:prSet presAssocID="{1CDAB077-CF73-F844-A499-DE4833851E9F}" presName="Name111" presStyleLbl="parChTrans1D2" presStyleIdx="8" presStyleCnt="9"/>
      <dgm:spPr/>
    </dgm:pt>
    <dgm:pt modelId="{9D4375D7-F23F-E24F-861E-973AA5F83B1E}" type="pres">
      <dgm:prSet presAssocID="{8313FE0D-E9D6-4845-969B-3929D677CC68}" presName="hierRoot3" presStyleCnt="0">
        <dgm:presLayoutVars>
          <dgm:hierBranch val="init"/>
        </dgm:presLayoutVars>
      </dgm:prSet>
      <dgm:spPr/>
    </dgm:pt>
    <dgm:pt modelId="{E4111FAC-D6CD-AB45-8374-CF76C6B7D932}" type="pres">
      <dgm:prSet presAssocID="{8313FE0D-E9D6-4845-969B-3929D677CC68}" presName="rootComposite3" presStyleCnt="0"/>
      <dgm:spPr/>
    </dgm:pt>
    <dgm:pt modelId="{746F55EF-C8E7-B44C-903A-4BBA57680541}" type="pres">
      <dgm:prSet presAssocID="{8313FE0D-E9D6-4845-969B-3929D677CC68}" presName="rootText3" presStyleLbl="asst1" presStyleIdx="0" presStyleCnt="1" custScaleX="300615" custScaleY="362682" custLinFactY="-19374" custLinFactNeighborX="-17771" custLinFactNeighborY="-100000">
        <dgm:presLayoutVars>
          <dgm:chPref val="3"/>
        </dgm:presLayoutVars>
      </dgm:prSet>
      <dgm:spPr/>
    </dgm:pt>
    <dgm:pt modelId="{0F37894F-5AD0-744F-9DAA-3316DD39CF08}" type="pres">
      <dgm:prSet presAssocID="{8313FE0D-E9D6-4845-969B-3929D677CC68}" presName="rootConnector3" presStyleLbl="asst1" presStyleIdx="0" presStyleCnt="1"/>
      <dgm:spPr/>
    </dgm:pt>
    <dgm:pt modelId="{E19670B8-FE0C-4642-B241-E52F22673E85}" type="pres">
      <dgm:prSet presAssocID="{8313FE0D-E9D6-4845-969B-3929D677CC68}" presName="hierChild6" presStyleCnt="0"/>
      <dgm:spPr/>
    </dgm:pt>
    <dgm:pt modelId="{922B3FB7-392C-C04E-A2AC-2411DC89EA77}" type="pres">
      <dgm:prSet presAssocID="{8313FE0D-E9D6-4845-969B-3929D677CC68}" presName="hierChild7" presStyleCnt="0"/>
      <dgm:spPr/>
    </dgm:pt>
  </dgm:ptLst>
  <dgm:cxnLst>
    <dgm:cxn modelId="{47D58002-3337-944C-AA5B-07E033F117E5}" type="presOf" srcId="{1F8F74CD-A127-2C42-81A9-50689431F761}" destId="{A9B80EC7-C59B-8E48-A903-A55D3948E1F0}" srcOrd="0" destOrd="0" presId="urn:microsoft.com/office/officeart/2005/8/layout/orgChart1"/>
    <dgm:cxn modelId="{BACEDB02-AA99-1147-92C4-D0CDB502DB8F}" type="presOf" srcId="{2FD4F64C-C824-E848-9BC2-7AF3BE38F2D1}" destId="{9CADD220-ED87-1342-BF97-20F7DF9FE888}" srcOrd="0" destOrd="0" presId="urn:microsoft.com/office/officeart/2005/8/layout/orgChart1"/>
    <dgm:cxn modelId="{3D67AC05-45B9-8149-8F7F-5B43D95CF155}" srcId="{922E1348-2C9D-EC43-AA35-6A1B98B2092A}" destId="{8313FE0D-E9D6-4845-969B-3929D677CC68}" srcOrd="0" destOrd="0" parTransId="{1CDAB077-CF73-F844-A499-DE4833851E9F}" sibTransId="{8E7C7854-56B1-A04B-93B7-56264E9E8340}"/>
    <dgm:cxn modelId="{527B940A-1CFA-084A-B46B-35E77CBDB393}" type="presOf" srcId="{1BF6907A-9F64-9443-9071-4563CAE86251}" destId="{500C34CF-57A9-AA42-982E-15224115DAAC}" srcOrd="1" destOrd="0" presId="urn:microsoft.com/office/officeart/2005/8/layout/orgChart1"/>
    <dgm:cxn modelId="{55791E25-3B15-8C43-B5F4-C688150FD20F}" type="presOf" srcId="{EB3BD045-305F-A947-95DB-85943F635981}" destId="{78DA618E-695B-3548-AF95-E0950F544B24}" srcOrd="0" destOrd="0" presId="urn:microsoft.com/office/officeart/2005/8/layout/orgChart1"/>
    <dgm:cxn modelId="{70BB6B31-7051-F848-B6AE-B500BE92C526}" srcId="{922E1348-2C9D-EC43-AA35-6A1B98B2092A}" destId="{AB7B1550-86A9-AE42-93EB-73EE2FC4AF9F}" srcOrd="7" destOrd="0" parTransId="{2FD4F64C-C824-E848-9BC2-7AF3BE38F2D1}" sibTransId="{485080E8-CD46-2846-9D94-A6A508CD5C8E}"/>
    <dgm:cxn modelId="{85BFD935-1C7A-3748-92D2-C5121C1DD1ED}" type="presOf" srcId="{D94F99CF-2FD2-D64A-9AE7-A6C38F10CA3F}" destId="{0B829204-9D30-F244-8B96-22F8AE86B073}" srcOrd="0" destOrd="0" presId="urn:microsoft.com/office/officeart/2005/8/layout/orgChart1"/>
    <dgm:cxn modelId="{933C8A36-87B8-0241-9CF5-AFA80B5AE5D8}" type="presOf" srcId="{A5B90F2F-7A39-284D-8CB5-492CF75B2B1A}" destId="{C7971C3F-2CC1-F14E-AE4B-20F9247EA9CA}" srcOrd="0" destOrd="0" presId="urn:microsoft.com/office/officeart/2005/8/layout/orgChart1"/>
    <dgm:cxn modelId="{B75A2E3A-2C2F-784E-9E2A-51CDFF74E69A}" type="presOf" srcId="{3E8A06D6-FD7C-4848-81BF-FD5031EED685}" destId="{9F98DF35-2D2F-F343-9A51-E6A42692656F}" srcOrd="0" destOrd="0" presId="urn:microsoft.com/office/officeart/2005/8/layout/orgChart1"/>
    <dgm:cxn modelId="{53833545-73BF-D74C-BC7A-531F9EC9D3E0}" type="presOf" srcId="{BA038C4F-6FB3-B24A-8436-7B697B50924F}" destId="{0AB2D04A-9896-B840-AA88-D6EDBBDF5951}" srcOrd="0" destOrd="0" presId="urn:microsoft.com/office/officeart/2005/8/layout/orgChart1"/>
    <dgm:cxn modelId="{B153F145-AF8D-3A41-B8E8-10D83258B7A1}" srcId="{922E1348-2C9D-EC43-AA35-6A1B98B2092A}" destId="{1F8F74CD-A127-2C42-81A9-50689431F761}" srcOrd="3" destOrd="0" parTransId="{94BA08B6-4CC0-124E-A989-42BBF371DDF2}" sibTransId="{23F94004-DF95-DC40-AE6F-B208D87C6238}"/>
    <dgm:cxn modelId="{0B59D24D-5999-4E47-BBC5-56042E5439BF}" type="presOf" srcId="{922E1348-2C9D-EC43-AA35-6A1B98B2092A}" destId="{C0C08BDA-3F2F-CF44-8981-15619C9DB55D}" srcOrd="1" destOrd="0" presId="urn:microsoft.com/office/officeart/2005/8/layout/orgChart1"/>
    <dgm:cxn modelId="{EC3A1055-F85A-EE4E-A95B-183025EEFE20}" type="presOf" srcId="{1CDAB077-CF73-F844-A499-DE4833851E9F}" destId="{19F9117E-1294-0A4D-8F33-0BC479FF5955}" srcOrd="0" destOrd="0" presId="urn:microsoft.com/office/officeart/2005/8/layout/orgChart1"/>
    <dgm:cxn modelId="{23CE9159-6503-F844-894B-B4849E276D82}" type="presOf" srcId="{2BEC6D41-8038-734B-A77B-753E7486C2E1}" destId="{65E14C58-9ACA-384D-BCA3-0820097256AF}" srcOrd="0" destOrd="0" presId="urn:microsoft.com/office/officeart/2005/8/layout/orgChart1"/>
    <dgm:cxn modelId="{B2DE3865-ED6C-5945-BDC8-44CEE97B6398}" type="presOf" srcId="{1BF6907A-9F64-9443-9071-4563CAE86251}" destId="{DECD7A2B-CC82-D741-A7FA-5F5F3A942352}" srcOrd="0" destOrd="0" presId="urn:microsoft.com/office/officeart/2005/8/layout/orgChart1"/>
    <dgm:cxn modelId="{32692B66-8095-9440-9953-F5FA5FD73E53}" type="presOf" srcId="{5225BABA-32B5-9D45-8BC1-C6FC65597472}" destId="{FBCC34DF-3C18-8D41-A582-054E633266EB}" srcOrd="0" destOrd="0" presId="urn:microsoft.com/office/officeart/2005/8/layout/orgChart1"/>
    <dgm:cxn modelId="{16436670-D90F-9A44-A76E-746A77A7EE47}" type="presOf" srcId="{24236F33-BB48-E043-A675-B3E18788EAC9}" destId="{71128166-8227-C048-9955-1153FACF464A}" srcOrd="0" destOrd="0" presId="urn:microsoft.com/office/officeart/2005/8/layout/orgChart1"/>
    <dgm:cxn modelId="{23492775-675B-334D-B6CB-008CA1FE49FE}" type="presOf" srcId="{858A4B9A-CD98-8F41-A9BB-B80149BC7CD8}" destId="{3B3EBC16-3073-4E4F-8586-8CC3A7BA06EC}" srcOrd="1" destOrd="0" presId="urn:microsoft.com/office/officeart/2005/8/layout/orgChart1"/>
    <dgm:cxn modelId="{93C14475-870B-7B49-AD94-3B178254B224}" srcId="{922E1348-2C9D-EC43-AA35-6A1B98B2092A}" destId="{1BF6907A-9F64-9443-9071-4563CAE86251}" srcOrd="6" destOrd="0" parTransId="{D94F99CF-2FD2-D64A-9AE7-A6C38F10CA3F}" sibTransId="{1BA209CB-ECA2-5F4F-9984-6266944A3CD2}"/>
    <dgm:cxn modelId="{2129CE7D-24C1-254B-80DE-A6CD6146C657}" type="presOf" srcId="{AB7B1550-86A9-AE42-93EB-73EE2FC4AF9F}" destId="{4DD26641-19F2-1149-BE79-385BA6B11EC5}" srcOrd="1" destOrd="0" presId="urn:microsoft.com/office/officeart/2005/8/layout/orgChart1"/>
    <dgm:cxn modelId="{FFA0FE90-D105-9F49-9D28-A009F7FDE034}" type="presOf" srcId="{922E1348-2C9D-EC43-AA35-6A1B98B2092A}" destId="{65B404E7-82A4-F940-9089-330F9FE07F0F}" srcOrd="0" destOrd="0" presId="urn:microsoft.com/office/officeart/2005/8/layout/orgChart1"/>
    <dgm:cxn modelId="{DE512C9A-5D26-3947-BA24-F5179A40B266}" type="presOf" srcId="{EB3BD045-305F-A947-95DB-85943F635981}" destId="{0FA996C1-8D65-DC4D-8320-C12D2622AF63}" srcOrd="1" destOrd="0" presId="urn:microsoft.com/office/officeart/2005/8/layout/orgChart1"/>
    <dgm:cxn modelId="{0951499C-5796-A040-AAF3-AC2B7624C2EC}" type="presOf" srcId="{858A4B9A-CD98-8F41-A9BB-B80149BC7CD8}" destId="{FDB1FC0F-D11F-044D-B7A8-499D7E5EE2CB}" srcOrd="0" destOrd="0" presId="urn:microsoft.com/office/officeart/2005/8/layout/orgChart1"/>
    <dgm:cxn modelId="{4448E29E-919F-6741-B525-3A09F9B00CBA}" type="presOf" srcId="{94BA08B6-4CC0-124E-A989-42BBF371DDF2}" destId="{0F2A11C6-EA4F-254A-A3D1-2FF26AEC9E86}" srcOrd="0" destOrd="0" presId="urn:microsoft.com/office/officeart/2005/8/layout/orgChart1"/>
    <dgm:cxn modelId="{B02F46A5-0F6D-1846-8B13-4E8B866B7DB9}" type="presOf" srcId="{1F8F74CD-A127-2C42-81A9-50689431F761}" destId="{63DC7636-5DBC-1D47-834A-1CE5FC1BAABA}" srcOrd="1" destOrd="0" presId="urn:microsoft.com/office/officeart/2005/8/layout/orgChart1"/>
    <dgm:cxn modelId="{307BC9A5-1F99-CB41-8B2B-DBE57526D9A3}" srcId="{922E1348-2C9D-EC43-AA35-6A1B98B2092A}" destId="{A5B90F2F-7A39-284D-8CB5-492CF75B2B1A}" srcOrd="5" destOrd="0" parTransId="{BA038C4F-6FB3-B24A-8436-7B697B50924F}" sibTransId="{202D4C73-07B7-6D4E-8E3E-61043F8376E6}"/>
    <dgm:cxn modelId="{BD74F5AA-99FF-1E45-86A4-71AACECCFFD6}" type="presOf" srcId="{3E8A06D6-FD7C-4848-81BF-FD5031EED685}" destId="{4293FB96-C056-F14C-ACA2-11ABD8DC6644}" srcOrd="1" destOrd="0" presId="urn:microsoft.com/office/officeart/2005/8/layout/orgChart1"/>
    <dgm:cxn modelId="{E1B615B0-C761-DA49-B39A-F74A89CA106E}" type="presOf" srcId="{8313FE0D-E9D6-4845-969B-3929D677CC68}" destId="{0F37894F-5AD0-744F-9DAA-3316DD39CF08}" srcOrd="1" destOrd="0" presId="urn:microsoft.com/office/officeart/2005/8/layout/orgChart1"/>
    <dgm:cxn modelId="{9E4080B3-5E82-C74C-8FAD-E8F21BEEE23F}" srcId="{922E1348-2C9D-EC43-AA35-6A1B98B2092A}" destId="{3E8A06D6-FD7C-4848-81BF-FD5031EED685}" srcOrd="4" destOrd="0" parTransId="{61484222-BDD8-4B47-A176-3A45705169B7}" sibTransId="{438E8CF7-3493-6441-9E69-31010E67C47D}"/>
    <dgm:cxn modelId="{C9BB2BB4-B419-2A4F-9D88-94A7732E3C8A}" srcId="{D3F95559-DA81-7C4D-AAC4-E5079E6281F3}" destId="{922E1348-2C9D-EC43-AA35-6A1B98B2092A}" srcOrd="0" destOrd="0" parTransId="{BB2EE57F-0619-BC43-B76F-C6E7762402EF}" sibTransId="{D7FBD873-8D7C-854A-B5FA-35382F4FC33E}"/>
    <dgm:cxn modelId="{DFFC77B4-D3AB-4E45-B102-C6E8276E1230}" type="presOf" srcId="{A5B90F2F-7A39-284D-8CB5-492CF75B2B1A}" destId="{AF586759-ED73-6841-A6FC-8BF98E15DD62}" srcOrd="1" destOrd="0" presId="urn:microsoft.com/office/officeart/2005/8/layout/orgChart1"/>
    <dgm:cxn modelId="{6D20C4C5-3BBA-BD48-9542-A6DBF3E0BC33}" srcId="{922E1348-2C9D-EC43-AA35-6A1B98B2092A}" destId="{EB3BD045-305F-A947-95DB-85943F635981}" srcOrd="2" destOrd="0" parTransId="{24236F33-BB48-E043-A675-B3E18788EAC9}" sibTransId="{73040ED9-1BFF-BA4F-AF03-CDB8A4AC0C11}"/>
    <dgm:cxn modelId="{00D388C7-6564-2943-936C-14E208C46784}" type="presOf" srcId="{63BFE217-34DD-5141-B234-FE355F62C1C3}" destId="{9A9FD7CF-EBEC-EE46-BA78-2A05821EE159}" srcOrd="1" destOrd="0" presId="urn:microsoft.com/office/officeart/2005/8/layout/orgChart1"/>
    <dgm:cxn modelId="{ADC49DC8-4629-1846-B650-31C4FCB7ED89}" type="presOf" srcId="{8313FE0D-E9D6-4845-969B-3929D677CC68}" destId="{746F55EF-C8E7-B44C-903A-4BBA57680541}" srcOrd="0" destOrd="0" presId="urn:microsoft.com/office/officeart/2005/8/layout/orgChart1"/>
    <dgm:cxn modelId="{BA4ACDCE-5B93-F646-990B-6E51283ADA54}" type="presOf" srcId="{61484222-BDD8-4B47-A176-3A45705169B7}" destId="{2A937069-5345-6140-8DA9-1BF9FD0F5776}" srcOrd="0" destOrd="0" presId="urn:microsoft.com/office/officeart/2005/8/layout/orgChart1"/>
    <dgm:cxn modelId="{2DDC68D1-976B-1246-BDCC-43007005F11C}" type="presOf" srcId="{63BFE217-34DD-5141-B234-FE355F62C1C3}" destId="{3944483A-989A-C849-AD68-ABDA61A95429}" srcOrd="0" destOrd="0" presId="urn:microsoft.com/office/officeart/2005/8/layout/orgChart1"/>
    <dgm:cxn modelId="{7F382FD3-BCFB-1C43-A399-8D3657AD41E5}" type="presOf" srcId="{AB7B1550-86A9-AE42-93EB-73EE2FC4AF9F}" destId="{B0195DD2-0C75-464A-8120-33665BCD11E6}" srcOrd="0" destOrd="0" presId="urn:microsoft.com/office/officeart/2005/8/layout/orgChart1"/>
    <dgm:cxn modelId="{308AE0E4-D26F-9F46-A634-0183BF167511}" type="presOf" srcId="{D3F95559-DA81-7C4D-AAC4-E5079E6281F3}" destId="{5BE932EC-FADC-B447-B4EB-99040F302E62}" srcOrd="0" destOrd="0" presId="urn:microsoft.com/office/officeart/2005/8/layout/orgChart1"/>
    <dgm:cxn modelId="{BF9450E9-B287-5842-BF94-55B80A2D66FF}" srcId="{922E1348-2C9D-EC43-AA35-6A1B98B2092A}" destId="{63BFE217-34DD-5141-B234-FE355F62C1C3}" srcOrd="8" destOrd="0" parTransId="{2BEC6D41-8038-734B-A77B-753E7486C2E1}" sibTransId="{0F7932C9-F733-9F46-9AEB-C4090D8140D0}"/>
    <dgm:cxn modelId="{A58C5BF3-70DB-9944-83C5-41B7D638CFB9}" srcId="{922E1348-2C9D-EC43-AA35-6A1B98B2092A}" destId="{858A4B9A-CD98-8F41-A9BB-B80149BC7CD8}" srcOrd="1" destOrd="0" parTransId="{5225BABA-32B5-9D45-8BC1-C6FC65597472}" sibTransId="{D5FECB85-C089-D74F-8170-21ADCF4040A1}"/>
    <dgm:cxn modelId="{A633C300-AAE9-2943-81C1-BF44DECCE0B6}" type="presParOf" srcId="{5BE932EC-FADC-B447-B4EB-99040F302E62}" destId="{481EAEA7-7ED1-6E4D-911A-9F73EAC1BB16}" srcOrd="0" destOrd="0" presId="urn:microsoft.com/office/officeart/2005/8/layout/orgChart1"/>
    <dgm:cxn modelId="{107AC2EE-321A-9C49-B04A-E830B925C659}" type="presParOf" srcId="{481EAEA7-7ED1-6E4D-911A-9F73EAC1BB16}" destId="{EEC00C54-2067-FB46-915B-6B56E7E5E232}" srcOrd="0" destOrd="0" presId="urn:microsoft.com/office/officeart/2005/8/layout/orgChart1"/>
    <dgm:cxn modelId="{96D688CD-6B22-D448-BFF8-E419666703F6}" type="presParOf" srcId="{EEC00C54-2067-FB46-915B-6B56E7E5E232}" destId="{65B404E7-82A4-F940-9089-330F9FE07F0F}" srcOrd="0" destOrd="0" presId="urn:microsoft.com/office/officeart/2005/8/layout/orgChart1"/>
    <dgm:cxn modelId="{2A93FC61-6265-3C4B-9004-4CE533F045BF}" type="presParOf" srcId="{EEC00C54-2067-FB46-915B-6B56E7E5E232}" destId="{C0C08BDA-3F2F-CF44-8981-15619C9DB55D}" srcOrd="1" destOrd="0" presId="urn:microsoft.com/office/officeart/2005/8/layout/orgChart1"/>
    <dgm:cxn modelId="{C8FBBC31-D09F-724E-9147-2E66E69A76CA}" type="presParOf" srcId="{481EAEA7-7ED1-6E4D-911A-9F73EAC1BB16}" destId="{0C5EE13E-4D57-0D4E-BD61-C036295FD922}" srcOrd="1" destOrd="0" presId="urn:microsoft.com/office/officeart/2005/8/layout/orgChart1"/>
    <dgm:cxn modelId="{73DA1215-551C-3144-BF34-171FD9D84622}" type="presParOf" srcId="{0C5EE13E-4D57-0D4E-BD61-C036295FD922}" destId="{FBCC34DF-3C18-8D41-A582-054E633266EB}" srcOrd="0" destOrd="0" presId="urn:microsoft.com/office/officeart/2005/8/layout/orgChart1"/>
    <dgm:cxn modelId="{1D2C409F-AF41-3F42-93DC-34AE13B9EC7D}" type="presParOf" srcId="{0C5EE13E-4D57-0D4E-BD61-C036295FD922}" destId="{E9370F31-2B30-7040-9A2E-B14B6FEC2A67}" srcOrd="1" destOrd="0" presId="urn:microsoft.com/office/officeart/2005/8/layout/orgChart1"/>
    <dgm:cxn modelId="{84B3E130-9D92-5649-9FA6-E870D9FE96CF}" type="presParOf" srcId="{E9370F31-2B30-7040-9A2E-B14B6FEC2A67}" destId="{C53205DB-A47D-C045-ABF4-259EACD541E3}" srcOrd="0" destOrd="0" presId="urn:microsoft.com/office/officeart/2005/8/layout/orgChart1"/>
    <dgm:cxn modelId="{26BD3853-FB55-4445-8AAC-7F21C846717C}" type="presParOf" srcId="{C53205DB-A47D-C045-ABF4-259EACD541E3}" destId="{FDB1FC0F-D11F-044D-B7A8-499D7E5EE2CB}" srcOrd="0" destOrd="0" presId="urn:microsoft.com/office/officeart/2005/8/layout/orgChart1"/>
    <dgm:cxn modelId="{B47065AE-94E2-E24A-B9B2-C80DCB0A1967}" type="presParOf" srcId="{C53205DB-A47D-C045-ABF4-259EACD541E3}" destId="{3B3EBC16-3073-4E4F-8586-8CC3A7BA06EC}" srcOrd="1" destOrd="0" presId="urn:microsoft.com/office/officeart/2005/8/layout/orgChart1"/>
    <dgm:cxn modelId="{38291045-DEA9-B143-8267-F15CE0976DF2}" type="presParOf" srcId="{E9370F31-2B30-7040-9A2E-B14B6FEC2A67}" destId="{C0EFFAF3-5467-7D4B-93F9-1D31B82B2BF8}" srcOrd="1" destOrd="0" presId="urn:microsoft.com/office/officeart/2005/8/layout/orgChart1"/>
    <dgm:cxn modelId="{90071DD8-5F41-504C-ADB0-5364E5377502}" type="presParOf" srcId="{E9370F31-2B30-7040-9A2E-B14B6FEC2A67}" destId="{41E8BE25-9C5C-0846-AC34-38AD21DF45CC}" srcOrd="2" destOrd="0" presId="urn:microsoft.com/office/officeart/2005/8/layout/orgChart1"/>
    <dgm:cxn modelId="{A18FD50D-DD50-3A48-9B9F-528A988C85A9}" type="presParOf" srcId="{0C5EE13E-4D57-0D4E-BD61-C036295FD922}" destId="{71128166-8227-C048-9955-1153FACF464A}" srcOrd="2" destOrd="0" presId="urn:microsoft.com/office/officeart/2005/8/layout/orgChart1"/>
    <dgm:cxn modelId="{63D9B7F2-C8AC-FB44-B28A-E7D0BDF227C6}" type="presParOf" srcId="{0C5EE13E-4D57-0D4E-BD61-C036295FD922}" destId="{89F67106-9C27-6249-8367-2D9679AEBD6B}" srcOrd="3" destOrd="0" presId="urn:microsoft.com/office/officeart/2005/8/layout/orgChart1"/>
    <dgm:cxn modelId="{C9B3D088-F2A7-7942-9B37-06F53B71B2E9}" type="presParOf" srcId="{89F67106-9C27-6249-8367-2D9679AEBD6B}" destId="{79F30C7C-C847-3E43-A62F-8823E7FB3FA4}" srcOrd="0" destOrd="0" presId="urn:microsoft.com/office/officeart/2005/8/layout/orgChart1"/>
    <dgm:cxn modelId="{BA2BE718-2A99-0343-93CB-5B3A3F0DB299}" type="presParOf" srcId="{79F30C7C-C847-3E43-A62F-8823E7FB3FA4}" destId="{78DA618E-695B-3548-AF95-E0950F544B24}" srcOrd="0" destOrd="0" presId="urn:microsoft.com/office/officeart/2005/8/layout/orgChart1"/>
    <dgm:cxn modelId="{95E67C8B-341B-774E-AB66-2DAE3A3BAE44}" type="presParOf" srcId="{79F30C7C-C847-3E43-A62F-8823E7FB3FA4}" destId="{0FA996C1-8D65-DC4D-8320-C12D2622AF63}" srcOrd="1" destOrd="0" presId="urn:microsoft.com/office/officeart/2005/8/layout/orgChart1"/>
    <dgm:cxn modelId="{8FD996BA-53F8-DF42-866E-E88AF54FD2A5}" type="presParOf" srcId="{89F67106-9C27-6249-8367-2D9679AEBD6B}" destId="{9F032C41-AB09-9F4E-BB5A-401505D8C91D}" srcOrd="1" destOrd="0" presId="urn:microsoft.com/office/officeart/2005/8/layout/orgChart1"/>
    <dgm:cxn modelId="{D93E3065-3284-AD4E-A99E-56DE9600626A}" type="presParOf" srcId="{89F67106-9C27-6249-8367-2D9679AEBD6B}" destId="{58F55E94-BF04-BD43-BB24-3FFBA0FB9BC2}" srcOrd="2" destOrd="0" presId="urn:microsoft.com/office/officeart/2005/8/layout/orgChart1"/>
    <dgm:cxn modelId="{53C27D58-F2AD-844F-B41F-F7937612B8CF}" type="presParOf" srcId="{0C5EE13E-4D57-0D4E-BD61-C036295FD922}" destId="{0F2A11C6-EA4F-254A-A3D1-2FF26AEC9E86}" srcOrd="4" destOrd="0" presId="urn:microsoft.com/office/officeart/2005/8/layout/orgChart1"/>
    <dgm:cxn modelId="{3C7DDE10-03C2-CC4E-B9BA-DC474B7E98CE}" type="presParOf" srcId="{0C5EE13E-4D57-0D4E-BD61-C036295FD922}" destId="{284DDB14-78AF-5E4E-BAFF-20940C76A610}" srcOrd="5" destOrd="0" presId="urn:microsoft.com/office/officeart/2005/8/layout/orgChart1"/>
    <dgm:cxn modelId="{89557F1A-24BE-E14E-AFEF-C587B043A299}" type="presParOf" srcId="{284DDB14-78AF-5E4E-BAFF-20940C76A610}" destId="{0E8CF059-87C1-5B46-8D74-0D1723214934}" srcOrd="0" destOrd="0" presId="urn:microsoft.com/office/officeart/2005/8/layout/orgChart1"/>
    <dgm:cxn modelId="{FAB1455F-1C39-FE4F-A3FA-39E5F7F80369}" type="presParOf" srcId="{0E8CF059-87C1-5B46-8D74-0D1723214934}" destId="{A9B80EC7-C59B-8E48-A903-A55D3948E1F0}" srcOrd="0" destOrd="0" presId="urn:microsoft.com/office/officeart/2005/8/layout/orgChart1"/>
    <dgm:cxn modelId="{694BCCA2-DA0A-1E41-9156-0BC9E9728BA8}" type="presParOf" srcId="{0E8CF059-87C1-5B46-8D74-0D1723214934}" destId="{63DC7636-5DBC-1D47-834A-1CE5FC1BAABA}" srcOrd="1" destOrd="0" presId="urn:microsoft.com/office/officeart/2005/8/layout/orgChart1"/>
    <dgm:cxn modelId="{0A84018A-A823-BB45-A9D3-9FA1B04E3E2C}" type="presParOf" srcId="{284DDB14-78AF-5E4E-BAFF-20940C76A610}" destId="{FBC39664-C2CD-C442-A627-2F6E1885386A}" srcOrd="1" destOrd="0" presId="urn:microsoft.com/office/officeart/2005/8/layout/orgChart1"/>
    <dgm:cxn modelId="{A3F36239-7EDC-F041-9AC3-0473BC395341}" type="presParOf" srcId="{284DDB14-78AF-5E4E-BAFF-20940C76A610}" destId="{77F8B7A4-6634-C242-A9F6-4FEC73D777E6}" srcOrd="2" destOrd="0" presId="urn:microsoft.com/office/officeart/2005/8/layout/orgChart1"/>
    <dgm:cxn modelId="{F2778AAB-D269-8D41-A34A-D8D48D9E34F8}" type="presParOf" srcId="{0C5EE13E-4D57-0D4E-BD61-C036295FD922}" destId="{2A937069-5345-6140-8DA9-1BF9FD0F5776}" srcOrd="6" destOrd="0" presId="urn:microsoft.com/office/officeart/2005/8/layout/orgChart1"/>
    <dgm:cxn modelId="{357785F2-CD32-5E4F-A3D2-0175DC9B9036}" type="presParOf" srcId="{0C5EE13E-4D57-0D4E-BD61-C036295FD922}" destId="{CF54EE94-88B8-804C-98F7-3D59DE3235FA}" srcOrd="7" destOrd="0" presId="urn:microsoft.com/office/officeart/2005/8/layout/orgChart1"/>
    <dgm:cxn modelId="{7E4B6680-71F4-D146-A5E9-0DE351C3C35E}" type="presParOf" srcId="{CF54EE94-88B8-804C-98F7-3D59DE3235FA}" destId="{B062FF75-1EE9-CA4F-93AB-363025B1537D}" srcOrd="0" destOrd="0" presId="urn:microsoft.com/office/officeart/2005/8/layout/orgChart1"/>
    <dgm:cxn modelId="{23B14097-925A-D147-86C8-766758A37A4B}" type="presParOf" srcId="{B062FF75-1EE9-CA4F-93AB-363025B1537D}" destId="{9F98DF35-2D2F-F343-9A51-E6A42692656F}" srcOrd="0" destOrd="0" presId="urn:microsoft.com/office/officeart/2005/8/layout/orgChart1"/>
    <dgm:cxn modelId="{FDF129E7-C6E3-1A44-AA2E-6B7060D05B3B}" type="presParOf" srcId="{B062FF75-1EE9-CA4F-93AB-363025B1537D}" destId="{4293FB96-C056-F14C-ACA2-11ABD8DC6644}" srcOrd="1" destOrd="0" presId="urn:microsoft.com/office/officeart/2005/8/layout/orgChart1"/>
    <dgm:cxn modelId="{1C2F0EDB-53CB-5147-88B3-2DD07CB906A7}" type="presParOf" srcId="{CF54EE94-88B8-804C-98F7-3D59DE3235FA}" destId="{799DB919-AF89-DC49-9A78-B4151BDE68C4}" srcOrd="1" destOrd="0" presId="urn:microsoft.com/office/officeart/2005/8/layout/orgChart1"/>
    <dgm:cxn modelId="{0913206C-9832-9745-B1F6-1768640938EC}" type="presParOf" srcId="{CF54EE94-88B8-804C-98F7-3D59DE3235FA}" destId="{3C70CCE0-B749-4349-8BEE-7EBFEC7E241D}" srcOrd="2" destOrd="0" presId="urn:microsoft.com/office/officeart/2005/8/layout/orgChart1"/>
    <dgm:cxn modelId="{336E53FC-AD4E-F84D-A17C-5446D9E7787C}" type="presParOf" srcId="{0C5EE13E-4D57-0D4E-BD61-C036295FD922}" destId="{0AB2D04A-9896-B840-AA88-D6EDBBDF5951}" srcOrd="8" destOrd="0" presId="urn:microsoft.com/office/officeart/2005/8/layout/orgChart1"/>
    <dgm:cxn modelId="{81B928B9-26A6-EF4B-A101-37B6690D68E8}" type="presParOf" srcId="{0C5EE13E-4D57-0D4E-BD61-C036295FD922}" destId="{E8A127D0-D034-8849-AE07-56007ED8041E}" srcOrd="9" destOrd="0" presId="urn:microsoft.com/office/officeart/2005/8/layout/orgChart1"/>
    <dgm:cxn modelId="{D3715D17-C4F7-254E-BB22-493F3276CCD0}" type="presParOf" srcId="{E8A127D0-D034-8849-AE07-56007ED8041E}" destId="{723A5CEC-553A-7047-84C6-CC1BC37BDC8A}" srcOrd="0" destOrd="0" presId="urn:microsoft.com/office/officeart/2005/8/layout/orgChart1"/>
    <dgm:cxn modelId="{DD7AFA28-4F0E-F045-8218-61C47DC6D639}" type="presParOf" srcId="{723A5CEC-553A-7047-84C6-CC1BC37BDC8A}" destId="{C7971C3F-2CC1-F14E-AE4B-20F9247EA9CA}" srcOrd="0" destOrd="0" presId="urn:microsoft.com/office/officeart/2005/8/layout/orgChart1"/>
    <dgm:cxn modelId="{F3EDB354-9AC4-0B4B-902E-97C5227835FD}" type="presParOf" srcId="{723A5CEC-553A-7047-84C6-CC1BC37BDC8A}" destId="{AF586759-ED73-6841-A6FC-8BF98E15DD62}" srcOrd="1" destOrd="0" presId="urn:microsoft.com/office/officeart/2005/8/layout/orgChart1"/>
    <dgm:cxn modelId="{58F816C0-657A-C144-859D-243C29AAFFDD}" type="presParOf" srcId="{E8A127D0-D034-8849-AE07-56007ED8041E}" destId="{974D4098-D21F-6B48-8B40-1653D48F03E1}" srcOrd="1" destOrd="0" presId="urn:microsoft.com/office/officeart/2005/8/layout/orgChart1"/>
    <dgm:cxn modelId="{3153853F-E652-A841-BFA9-8EFEC75D2F7E}" type="presParOf" srcId="{E8A127D0-D034-8849-AE07-56007ED8041E}" destId="{A5D0D44E-FE8C-4D4B-BE4E-18589CE842C6}" srcOrd="2" destOrd="0" presId="urn:microsoft.com/office/officeart/2005/8/layout/orgChart1"/>
    <dgm:cxn modelId="{3F3EA18B-94D8-034F-A7C0-0BFF1F5CCB2A}" type="presParOf" srcId="{0C5EE13E-4D57-0D4E-BD61-C036295FD922}" destId="{0B829204-9D30-F244-8B96-22F8AE86B073}" srcOrd="10" destOrd="0" presId="urn:microsoft.com/office/officeart/2005/8/layout/orgChart1"/>
    <dgm:cxn modelId="{61FD0FDC-E6A9-C34E-B3DB-DE231695D573}" type="presParOf" srcId="{0C5EE13E-4D57-0D4E-BD61-C036295FD922}" destId="{910664B4-AF74-AD47-A91B-DC20CB461C39}" srcOrd="11" destOrd="0" presId="urn:microsoft.com/office/officeart/2005/8/layout/orgChart1"/>
    <dgm:cxn modelId="{E20E3FF4-A3DC-534E-8746-32FB87D89798}" type="presParOf" srcId="{910664B4-AF74-AD47-A91B-DC20CB461C39}" destId="{0EFF1A17-2D14-564E-968B-E61BC6EAB67B}" srcOrd="0" destOrd="0" presId="urn:microsoft.com/office/officeart/2005/8/layout/orgChart1"/>
    <dgm:cxn modelId="{54EE4977-668F-CF41-BE54-81E6EBE42209}" type="presParOf" srcId="{0EFF1A17-2D14-564E-968B-E61BC6EAB67B}" destId="{DECD7A2B-CC82-D741-A7FA-5F5F3A942352}" srcOrd="0" destOrd="0" presId="urn:microsoft.com/office/officeart/2005/8/layout/orgChart1"/>
    <dgm:cxn modelId="{732E1F94-2B8D-B148-B6F2-37F1607FE7A2}" type="presParOf" srcId="{0EFF1A17-2D14-564E-968B-E61BC6EAB67B}" destId="{500C34CF-57A9-AA42-982E-15224115DAAC}" srcOrd="1" destOrd="0" presId="urn:microsoft.com/office/officeart/2005/8/layout/orgChart1"/>
    <dgm:cxn modelId="{C9698768-C828-4B41-8199-201CCAE94F49}" type="presParOf" srcId="{910664B4-AF74-AD47-A91B-DC20CB461C39}" destId="{87C651C3-16C4-7F42-9750-9BE8D9F5DE69}" srcOrd="1" destOrd="0" presId="urn:microsoft.com/office/officeart/2005/8/layout/orgChart1"/>
    <dgm:cxn modelId="{2DC999B4-780F-7A4B-B776-A94D8BFA8E85}" type="presParOf" srcId="{910664B4-AF74-AD47-A91B-DC20CB461C39}" destId="{E4565AA7-A220-E44C-B6C9-7ADB4FABE6A1}" srcOrd="2" destOrd="0" presId="urn:microsoft.com/office/officeart/2005/8/layout/orgChart1"/>
    <dgm:cxn modelId="{1051B1E3-848A-2444-9010-147841DDDBAB}" type="presParOf" srcId="{0C5EE13E-4D57-0D4E-BD61-C036295FD922}" destId="{9CADD220-ED87-1342-BF97-20F7DF9FE888}" srcOrd="12" destOrd="0" presId="urn:microsoft.com/office/officeart/2005/8/layout/orgChart1"/>
    <dgm:cxn modelId="{BDE69961-FC70-7C4C-88A8-FC8F54896E6D}" type="presParOf" srcId="{0C5EE13E-4D57-0D4E-BD61-C036295FD922}" destId="{991A5A76-EF3D-1948-A581-4415EFF32BB1}" srcOrd="13" destOrd="0" presId="urn:microsoft.com/office/officeart/2005/8/layout/orgChart1"/>
    <dgm:cxn modelId="{ADFF1A61-1675-3F4B-AB93-F83F8AB7699D}" type="presParOf" srcId="{991A5A76-EF3D-1948-A581-4415EFF32BB1}" destId="{188D170B-356E-D546-ADFA-656534036922}" srcOrd="0" destOrd="0" presId="urn:microsoft.com/office/officeart/2005/8/layout/orgChart1"/>
    <dgm:cxn modelId="{B95108E9-FC1E-474F-974F-F247115B2E0B}" type="presParOf" srcId="{188D170B-356E-D546-ADFA-656534036922}" destId="{B0195DD2-0C75-464A-8120-33665BCD11E6}" srcOrd="0" destOrd="0" presId="urn:microsoft.com/office/officeart/2005/8/layout/orgChart1"/>
    <dgm:cxn modelId="{F134D39D-24F6-F749-A7A7-317203C82AA3}" type="presParOf" srcId="{188D170B-356E-D546-ADFA-656534036922}" destId="{4DD26641-19F2-1149-BE79-385BA6B11EC5}" srcOrd="1" destOrd="0" presId="urn:microsoft.com/office/officeart/2005/8/layout/orgChart1"/>
    <dgm:cxn modelId="{D956C111-3B5D-9A40-9C3A-BA78D9DDBC2E}" type="presParOf" srcId="{991A5A76-EF3D-1948-A581-4415EFF32BB1}" destId="{FB75A2CA-1E34-5641-8551-3281F23F0B92}" srcOrd="1" destOrd="0" presId="urn:microsoft.com/office/officeart/2005/8/layout/orgChart1"/>
    <dgm:cxn modelId="{0FA83DB4-8597-7641-990B-7697011A6605}" type="presParOf" srcId="{991A5A76-EF3D-1948-A581-4415EFF32BB1}" destId="{9E48E736-DFE9-A246-8407-F58703D1ACDB}" srcOrd="2" destOrd="0" presId="urn:microsoft.com/office/officeart/2005/8/layout/orgChart1"/>
    <dgm:cxn modelId="{E77F7901-04CF-5F43-A3DF-32241B9C80ED}" type="presParOf" srcId="{0C5EE13E-4D57-0D4E-BD61-C036295FD922}" destId="{65E14C58-9ACA-384D-BCA3-0820097256AF}" srcOrd="14" destOrd="0" presId="urn:microsoft.com/office/officeart/2005/8/layout/orgChart1"/>
    <dgm:cxn modelId="{25412CBB-DC23-C94E-A76E-B19CD2DC9593}" type="presParOf" srcId="{0C5EE13E-4D57-0D4E-BD61-C036295FD922}" destId="{F87768D8-FCFF-5E4C-A2CF-6686656F8A95}" srcOrd="15" destOrd="0" presId="urn:microsoft.com/office/officeart/2005/8/layout/orgChart1"/>
    <dgm:cxn modelId="{4EEFED3E-2472-E942-BB68-658F40DB0D8F}" type="presParOf" srcId="{F87768D8-FCFF-5E4C-A2CF-6686656F8A95}" destId="{BB17A2D7-58E2-0A4C-A97B-22135F3212C3}" srcOrd="0" destOrd="0" presId="urn:microsoft.com/office/officeart/2005/8/layout/orgChart1"/>
    <dgm:cxn modelId="{32DE5054-4CF0-FE4D-B6B0-A212A6B80940}" type="presParOf" srcId="{BB17A2D7-58E2-0A4C-A97B-22135F3212C3}" destId="{3944483A-989A-C849-AD68-ABDA61A95429}" srcOrd="0" destOrd="0" presId="urn:microsoft.com/office/officeart/2005/8/layout/orgChart1"/>
    <dgm:cxn modelId="{24C4ADC0-0333-CE4B-8FC8-153C6D504012}" type="presParOf" srcId="{BB17A2D7-58E2-0A4C-A97B-22135F3212C3}" destId="{9A9FD7CF-EBEC-EE46-BA78-2A05821EE159}" srcOrd="1" destOrd="0" presId="urn:microsoft.com/office/officeart/2005/8/layout/orgChart1"/>
    <dgm:cxn modelId="{5BF922A6-1CF4-8B43-8460-2197B7EAE9A3}" type="presParOf" srcId="{F87768D8-FCFF-5E4C-A2CF-6686656F8A95}" destId="{60854E0D-489D-3A48-B535-9A7C7756FC06}" srcOrd="1" destOrd="0" presId="urn:microsoft.com/office/officeart/2005/8/layout/orgChart1"/>
    <dgm:cxn modelId="{D13DBE65-99BB-134B-A634-AA11B6D34E5B}" type="presParOf" srcId="{F87768D8-FCFF-5E4C-A2CF-6686656F8A95}" destId="{0EAA9AF9-AC9C-0842-8A9F-2133D2BE5FFA}" srcOrd="2" destOrd="0" presId="urn:microsoft.com/office/officeart/2005/8/layout/orgChart1"/>
    <dgm:cxn modelId="{FCB38CA5-2274-774E-BB82-B282E5A19207}" type="presParOf" srcId="{481EAEA7-7ED1-6E4D-911A-9F73EAC1BB16}" destId="{D3672714-CC36-8845-99F3-469C6B4ABC5C}" srcOrd="2" destOrd="0" presId="urn:microsoft.com/office/officeart/2005/8/layout/orgChart1"/>
    <dgm:cxn modelId="{7B48CAA4-EB30-F04A-96A7-5D285059A82A}" type="presParOf" srcId="{D3672714-CC36-8845-99F3-469C6B4ABC5C}" destId="{19F9117E-1294-0A4D-8F33-0BC479FF5955}" srcOrd="0" destOrd="0" presId="urn:microsoft.com/office/officeart/2005/8/layout/orgChart1"/>
    <dgm:cxn modelId="{6C800BB4-475F-D04C-924C-63C0F37606E1}" type="presParOf" srcId="{D3672714-CC36-8845-99F3-469C6B4ABC5C}" destId="{9D4375D7-F23F-E24F-861E-973AA5F83B1E}" srcOrd="1" destOrd="0" presId="urn:microsoft.com/office/officeart/2005/8/layout/orgChart1"/>
    <dgm:cxn modelId="{230CAB23-BE2A-3742-8839-9356ED1CA9CF}" type="presParOf" srcId="{9D4375D7-F23F-E24F-861E-973AA5F83B1E}" destId="{E4111FAC-D6CD-AB45-8374-CF76C6B7D932}" srcOrd="0" destOrd="0" presId="urn:microsoft.com/office/officeart/2005/8/layout/orgChart1"/>
    <dgm:cxn modelId="{3ECFD3CD-9631-9848-9335-B9B369DD2F44}" type="presParOf" srcId="{E4111FAC-D6CD-AB45-8374-CF76C6B7D932}" destId="{746F55EF-C8E7-B44C-903A-4BBA57680541}" srcOrd="0" destOrd="0" presId="urn:microsoft.com/office/officeart/2005/8/layout/orgChart1"/>
    <dgm:cxn modelId="{9EDBD38D-D55B-8F41-A638-10444D9B697D}" type="presParOf" srcId="{E4111FAC-D6CD-AB45-8374-CF76C6B7D932}" destId="{0F37894F-5AD0-744F-9DAA-3316DD39CF08}" srcOrd="1" destOrd="0" presId="urn:microsoft.com/office/officeart/2005/8/layout/orgChart1"/>
    <dgm:cxn modelId="{78CE9939-E8BB-524B-BF18-B3C79CA558AA}" type="presParOf" srcId="{9D4375D7-F23F-E24F-861E-973AA5F83B1E}" destId="{E19670B8-FE0C-4642-B241-E52F22673E85}" srcOrd="1" destOrd="0" presId="urn:microsoft.com/office/officeart/2005/8/layout/orgChart1"/>
    <dgm:cxn modelId="{803B3965-A9CD-874F-B002-5E597C587747}" type="presParOf" srcId="{9D4375D7-F23F-E24F-861E-973AA5F83B1E}" destId="{922B3FB7-392C-C04E-A2AC-2411DC89EA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934EF7-6421-5140-B784-28F42B7F96F6}" type="doc">
      <dgm:prSet loTypeId="urn:microsoft.com/office/officeart/2005/8/layout/defaul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8E69069-BF26-C54D-A456-BDC665BCF9BE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Ovarian &amp; Endocrine factors</a:t>
          </a:r>
          <a:r>
            <a:rPr kumimoji="1" lang="en-US" altLang="en-US" sz="1400" b="1" i="0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: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1. Abnormal follicle growth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2. </a:t>
          </a:r>
          <a:r>
            <a:rPr kumimoji="1" lang="en-US" altLang="en-US" sz="1400" b="1" i="0" dirty="0" err="1">
              <a:latin typeface="Calibri Bold"/>
              <a:cs typeface="Times New Roman" panose="02020603050405020304" pitchFamily="18" charset="0"/>
            </a:rPr>
            <a:t>Lutenized</a:t>
          </a:r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 un-ruptured follicle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3. Hyper secretion of LH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4. Hyper secretion of prolactin in the presence of ovulation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5. Reduced growth hormone secretion/sensitivity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6. Cytologic abnormalities in oocytes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7. Genetic abnormalities in oocytes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8. Antibodies to zona pellucida</a:t>
          </a:r>
        </a:p>
      </dgm:t>
    </dgm:pt>
    <dgm:pt modelId="{E57DF308-EE43-3140-B549-2E678B1B168E}" type="parTrans" cxnId="{FE9AB865-372E-1E49-97C1-278CD225483C}">
      <dgm:prSet/>
      <dgm:spPr/>
      <dgm:t>
        <a:bodyPr/>
        <a:lstStyle/>
        <a:p>
          <a:endParaRPr lang="en-US"/>
        </a:p>
      </dgm:t>
    </dgm:pt>
    <dgm:pt modelId="{7293B633-BC9E-CF47-8BC9-9ABC2C7A4B62}" type="sibTrans" cxnId="{FE9AB865-372E-1E49-97C1-278CD225483C}">
      <dgm:prSet/>
      <dgm:spPr/>
      <dgm:t>
        <a:bodyPr/>
        <a:lstStyle/>
        <a:p>
          <a:endParaRPr lang="en-US"/>
        </a:p>
      </dgm:t>
    </dgm:pt>
    <dgm:pt modelId="{2C43EA57-3330-754B-B06A-1248CA1159E8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Peritoneal factors</a:t>
          </a:r>
          <a:endParaRPr kumimoji="1" lang="en-US" altLang="en-US" sz="1400" b="1" i="0" dirty="0">
            <a:solidFill>
              <a:srgbClr val="FF6600"/>
            </a:solidFill>
            <a:latin typeface="Calibri Bold"/>
            <a:cs typeface="Times New Roman" panose="02020603050405020304" pitchFamily="18" charset="0"/>
          </a:endParaRP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1. Altered macrophage &amp; immune activities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2. Mild endometriosis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3. </a:t>
          </a:r>
          <a:r>
            <a:rPr kumimoji="1" lang="en-US" altLang="en-US" sz="1400" b="1" i="0" dirty="0" err="1">
              <a:latin typeface="Calibri Bold"/>
              <a:cs typeface="Times New Roman" panose="02020603050405020304" pitchFamily="18" charset="0"/>
            </a:rPr>
            <a:t>Antichlamydial</a:t>
          </a:r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 antibodies</a:t>
          </a:r>
          <a:endParaRPr lang="en-US" sz="1400" dirty="0"/>
        </a:p>
      </dgm:t>
    </dgm:pt>
    <dgm:pt modelId="{F54902FA-70D4-174F-851E-10BDFDFA522D}" type="parTrans" cxnId="{79D2C2BA-EC19-A943-910C-F36A052872E7}">
      <dgm:prSet/>
      <dgm:spPr/>
      <dgm:t>
        <a:bodyPr/>
        <a:lstStyle/>
        <a:p>
          <a:endParaRPr lang="en-US"/>
        </a:p>
      </dgm:t>
    </dgm:pt>
    <dgm:pt modelId="{5AE5739A-B679-F14C-95F9-C0835D7EAE5E}" type="sibTrans" cxnId="{79D2C2BA-EC19-A943-910C-F36A052872E7}">
      <dgm:prSet/>
      <dgm:spPr/>
      <dgm:t>
        <a:bodyPr/>
        <a:lstStyle/>
        <a:p>
          <a:endParaRPr lang="en-US"/>
        </a:p>
      </dgm:t>
    </dgm:pt>
    <dgm:pt modelId="{44352544-DFFF-AD45-83A6-25319722EF53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Tubal factors</a:t>
          </a:r>
          <a:endParaRPr kumimoji="1" lang="en-US" altLang="en-US" sz="1400" b="1" i="0" dirty="0">
            <a:solidFill>
              <a:srgbClr val="FF6600"/>
            </a:solidFill>
            <a:latin typeface="Calibri Bold"/>
            <a:cs typeface="Times New Roman" panose="02020603050405020304" pitchFamily="18" charset="0"/>
          </a:endParaRP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1. Abnormal peristalsis or </a:t>
          </a:r>
          <a:r>
            <a:rPr kumimoji="1" lang="en-US" altLang="en-US" sz="1400" b="1" i="0" dirty="0" err="1">
              <a:latin typeface="Calibri Bold"/>
              <a:cs typeface="Times New Roman" panose="02020603050405020304" pitchFamily="18" charset="0"/>
            </a:rPr>
            <a:t>cilial</a:t>
          </a:r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 activity</a:t>
          </a:r>
        </a:p>
        <a:p>
          <a:pPr algn="l"/>
          <a:r>
            <a:rPr kumimoji="1" lang="en-US" altLang="en-US" sz="1400" b="1" i="0" dirty="0">
              <a:latin typeface="Calibri Bold"/>
              <a:cs typeface="Times New Roman" panose="02020603050405020304" pitchFamily="18" charset="0"/>
            </a:rPr>
            <a:t>2. Altered macrophage &amp; immune activity</a:t>
          </a:r>
          <a:endParaRPr lang="en-US" sz="1400" dirty="0"/>
        </a:p>
      </dgm:t>
    </dgm:pt>
    <dgm:pt modelId="{2D8DB792-7AFB-5D49-82B7-550E9B526527}" type="parTrans" cxnId="{F5407806-CFB7-BA49-BDA9-603C5BFC185A}">
      <dgm:prSet/>
      <dgm:spPr/>
      <dgm:t>
        <a:bodyPr/>
        <a:lstStyle/>
        <a:p>
          <a:endParaRPr lang="en-US"/>
        </a:p>
      </dgm:t>
    </dgm:pt>
    <dgm:pt modelId="{A0D07D67-6CD5-884C-8BE6-2754545F7722}" type="sibTrans" cxnId="{F5407806-CFB7-BA49-BDA9-603C5BFC185A}">
      <dgm:prSet/>
      <dgm:spPr/>
      <dgm:t>
        <a:bodyPr/>
        <a:lstStyle/>
        <a:p>
          <a:endParaRPr lang="en-US"/>
        </a:p>
      </dgm:t>
    </dgm:pt>
    <dgm:pt modelId="{5D348060-29C2-7D47-A68E-A1645CF74FEC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</a:rPr>
            <a:t>Endometrial factors</a:t>
          </a:r>
          <a:endParaRPr kumimoji="1" lang="en-US" altLang="en-US" sz="1400" b="1" i="0" dirty="0">
            <a:solidFill>
              <a:srgbClr val="FF6600"/>
            </a:solidFill>
            <a:latin typeface="Calibri Bold"/>
          </a:endParaRPr>
        </a:p>
        <a:p>
          <a:pPr algn="l"/>
          <a:r>
            <a:rPr kumimoji="1" lang="en-US" altLang="en-US" sz="1400" b="1" i="0" dirty="0">
              <a:latin typeface="Calibri Bold"/>
            </a:rPr>
            <a:t>1. Abnormal secretion of endometrial proteins</a:t>
          </a:r>
        </a:p>
        <a:p>
          <a:pPr algn="l"/>
          <a:r>
            <a:rPr kumimoji="1" lang="en-US" altLang="en-US" sz="1400" b="1" i="0" dirty="0">
              <a:latin typeface="Calibri Bold"/>
            </a:rPr>
            <a:t>2. Abnormal integrin/adhesion molecule</a:t>
          </a:r>
        </a:p>
        <a:p>
          <a:pPr algn="l"/>
          <a:r>
            <a:rPr kumimoji="1" lang="en-US" altLang="en-US" sz="1400" b="1" i="0" dirty="0">
              <a:latin typeface="Calibri Bold"/>
            </a:rPr>
            <a:t>3. Abnormal T cell &amp; natural killer cell activity</a:t>
          </a:r>
        </a:p>
        <a:p>
          <a:pPr algn="l"/>
          <a:r>
            <a:rPr kumimoji="1" lang="en-US" altLang="en-US" sz="1400" b="1" i="0" dirty="0">
              <a:latin typeface="Calibri Bold"/>
            </a:rPr>
            <a:t>4. Secretion of embryotoxic factors</a:t>
          </a:r>
        </a:p>
        <a:p>
          <a:pPr algn="l"/>
          <a:r>
            <a:rPr kumimoji="1" lang="en-US" altLang="en-US" sz="1400" b="1" i="0" dirty="0">
              <a:latin typeface="Calibri Bold"/>
            </a:rPr>
            <a:t>5. Abnormalities in uterine perfusion</a:t>
          </a:r>
        </a:p>
        <a:p>
          <a:pPr algn="l"/>
          <a:r>
            <a:rPr kumimoji="1" lang="en-US" altLang="en-US" sz="1400" b="1" i="0" dirty="0">
              <a:latin typeface="Calibri Bold"/>
            </a:rPr>
            <a:t>6. Poor estrogen receptors in endometrial cells</a:t>
          </a:r>
          <a:endParaRPr lang="en-US" sz="1400" dirty="0"/>
        </a:p>
      </dgm:t>
    </dgm:pt>
    <dgm:pt modelId="{838192C3-EB62-4640-9EEA-4A7A569ED7A8}" type="parTrans" cxnId="{3DA5283A-5E7E-4742-8048-DFD2456F2C7D}">
      <dgm:prSet/>
      <dgm:spPr/>
      <dgm:t>
        <a:bodyPr/>
        <a:lstStyle/>
        <a:p>
          <a:endParaRPr lang="en-US"/>
        </a:p>
      </dgm:t>
    </dgm:pt>
    <dgm:pt modelId="{07AEAD42-CD06-F744-9920-8FA587EA6770}" type="sibTrans" cxnId="{3DA5283A-5E7E-4742-8048-DFD2456F2C7D}">
      <dgm:prSet/>
      <dgm:spPr/>
      <dgm:t>
        <a:bodyPr/>
        <a:lstStyle/>
        <a:p>
          <a:endParaRPr lang="en-US"/>
        </a:p>
      </dgm:t>
    </dgm:pt>
    <dgm:pt modelId="{1E83A11F-50ED-9A4A-BF2D-BA4154AA4D01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</a:rPr>
            <a:t>Cervical factors</a:t>
          </a:r>
          <a:endParaRPr kumimoji="1" lang="en-US" altLang="en-US" sz="1400" b="1" i="0" dirty="0">
            <a:solidFill>
              <a:srgbClr val="FF6600"/>
            </a:solidFill>
            <a:latin typeface="Calibri Bold"/>
          </a:endParaRPr>
        </a:p>
        <a:p>
          <a:pPr algn="l"/>
          <a:r>
            <a:rPr kumimoji="1" lang="en-US" altLang="en-US" sz="1400" b="1" i="0" dirty="0">
              <a:latin typeface="Calibri Bold"/>
            </a:rPr>
            <a:t>1. Altered cervical mucus</a:t>
          </a:r>
        </a:p>
        <a:p>
          <a:pPr algn="l"/>
          <a:r>
            <a:rPr kumimoji="1" lang="en-US" altLang="en-US" sz="1400" b="1" i="0" dirty="0">
              <a:latin typeface="Calibri Bold"/>
            </a:rPr>
            <a:t>2. Increased cell-mediated immunity</a:t>
          </a:r>
          <a:endParaRPr lang="en-US" sz="1400" dirty="0"/>
        </a:p>
      </dgm:t>
    </dgm:pt>
    <dgm:pt modelId="{CF3E18B3-B7F2-5E46-8858-045BD34B1446}" type="parTrans" cxnId="{978A0FA9-02A1-7841-9900-0F7F225D8B7D}">
      <dgm:prSet/>
      <dgm:spPr/>
      <dgm:t>
        <a:bodyPr/>
        <a:lstStyle/>
        <a:p>
          <a:endParaRPr lang="en-US"/>
        </a:p>
      </dgm:t>
    </dgm:pt>
    <dgm:pt modelId="{490FDA65-1D15-364C-A520-6E75468FC270}" type="sibTrans" cxnId="{978A0FA9-02A1-7841-9900-0F7F225D8B7D}">
      <dgm:prSet/>
      <dgm:spPr/>
      <dgm:t>
        <a:bodyPr/>
        <a:lstStyle/>
        <a:p>
          <a:endParaRPr lang="en-US"/>
        </a:p>
      </dgm:t>
    </dgm:pt>
    <dgm:pt modelId="{F9EF765A-9E06-6343-9B38-19ECA3BCC7DD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</a:rPr>
            <a:t>Embryological factors</a:t>
          </a:r>
          <a:endParaRPr kumimoji="1" lang="en-US" altLang="en-US" sz="1400" b="1" i="0" dirty="0">
            <a:solidFill>
              <a:srgbClr val="FF6600"/>
            </a:solidFill>
            <a:latin typeface="Calibri Bold"/>
          </a:endParaRPr>
        </a:p>
        <a:p>
          <a:pPr algn="l"/>
          <a:r>
            <a:rPr kumimoji="1" lang="en-US" altLang="en-US" sz="1400" b="1" i="0" dirty="0">
              <a:latin typeface="Calibri Bold"/>
            </a:rPr>
            <a:t>1. Poor quality embryo</a:t>
          </a:r>
        </a:p>
        <a:p>
          <a:pPr algn="l"/>
          <a:r>
            <a:rPr kumimoji="1" lang="en-US" altLang="en-US" sz="1400" b="1" i="0" dirty="0">
              <a:latin typeface="Calibri Bold"/>
            </a:rPr>
            <a:t>2. Reduced progression to blastocyst </a:t>
          </a:r>
        </a:p>
        <a:p>
          <a:pPr algn="l"/>
          <a:r>
            <a:rPr kumimoji="1" lang="en-US" altLang="en-US" sz="1400" b="1" i="0" dirty="0">
              <a:latin typeface="Calibri Bold"/>
            </a:rPr>
            <a:t>3. Abnormal chromosomal complement</a:t>
          </a:r>
          <a:endParaRPr lang="en-US" sz="1400" dirty="0"/>
        </a:p>
      </dgm:t>
    </dgm:pt>
    <dgm:pt modelId="{F3736F8A-E191-0341-B2AC-DAE101550251}" type="parTrans" cxnId="{CC818B70-DA7F-B745-A767-C2A05AB24313}">
      <dgm:prSet/>
      <dgm:spPr/>
      <dgm:t>
        <a:bodyPr/>
        <a:lstStyle/>
        <a:p>
          <a:endParaRPr lang="en-US"/>
        </a:p>
      </dgm:t>
    </dgm:pt>
    <dgm:pt modelId="{6AA393FE-A2C1-5048-A7F7-A0095E4A9D20}" type="sibTrans" cxnId="{CC818B70-DA7F-B745-A767-C2A05AB24313}">
      <dgm:prSet/>
      <dgm:spPr/>
      <dgm:t>
        <a:bodyPr/>
        <a:lstStyle/>
        <a:p>
          <a:endParaRPr lang="en-US"/>
        </a:p>
      </dgm:t>
    </dgm:pt>
    <dgm:pt modelId="{C7DFF3B4-512E-5849-B684-4410F854949C}">
      <dgm:prSet phldrT="[Text]" custT="1"/>
      <dgm:spPr/>
      <dgm:t>
        <a:bodyPr/>
        <a:lstStyle/>
        <a:p>
          <a:pPr algn="ctr"/>
          <a:r>
            <a:rPr kumimoji="1" lang="en-US" altLang="en-US" sz="1400" b="1" i="0" u="sng" dirty="0">
              <a:solidFill>
                <a:srgbClr val="FF6600"/>
              </a:solidFill>
              <a:latin typeface="Calibri Bold"/>
            </a:rPr>
            <a:t>Male factors</a:t>
          </a:r>
          <a:endParaRPr kumimoji="1" lang="en-US" altLang="en-US" sz="1400" b="1" i="0" dirty="0">
            <a:solidFill>
              <a:srgbClr val="FF6600"/>
            </a:solidFill>
            <a:latin typeface="Calibri Bold"/>
          </a:endParaRPr>
        </a:p>
        <a:p>
          <a:pPr algn="l"/>
          <a:r>
            <a:rPr kumimoji="1" lang="en-US" altLang="en-US" sz="1400" b="1" i="0" dirty="0">
              <a:latin typeface="Calibri Bold"/>
            </a:rPr>
            <a:t>1. Reduction in sperm motility, acrosome reaction, oocyte binding &amp; zona penetration ability</a:t>
          </a:r>
        </a:p>
        <a:p>
          <a:pPr algn="l"/>
          <a:r>
            <a:rPr kumimoji="1" lang="en-US" altLang="en-US" sz="1400" b="1" i="0" dirty="0">
              <a:latin typeface="Calibri Bold"/>
            </a:rPr>
            <a:t>2. Ultrastructural abnormalities of head, neck</a:t>
          </a:r>
          <a:endParaRPr lang="en-US" sz="1400" dirty="0"/>
        </a:p>
      </dgm:t>
    </dgm:pt>
    <dgm:pt modelId="{530B20DC-0D63-FD48-A774-FB033B4D3445}" type="parTrans" cxnId="{DA2B3677-BF74-6941-99A5-004896519BCA}">
      <dgm:prSet/>
      <dgm:spPr/>
      <dgm:t>
        <a:bodyPr/>
        <a:lstStyle/>
        <a:p>
          <a:endParaRPr lang="en-US"/>
        </a:p>
      </dgm:t>
    </dgm:pt>
    <dgm:pt modelId="{B21393CA-5298-F540-AFE6-F76A581B4295}" type="sibTrans" cxnId="{DA2B3677-BF74-6941-99A5-004896519BCA}">
      <dgm:prSet/>
      <dgm:spPr/>
      <dgm:t>
        <a:bodyPr/>
        <a:lstStyle/>
        <a:p>
          <a:endParaRPr lang="en-US"/>
        </a:p>
      </dgm:t>
    </dgm:pt>
    <dgm:pt modelId="{209F48B9-9339-844E-B800-D6DEA403E249}">
      <dgm:prSet phldrT="[Text]" custT="1"/>
      <dgm:spPr/>
      <dgm:t>
        <a:bodyPr/>
        <a:lstStyle/>
        <a:p>
          <a:r>
            <a:rPr lang="en-US" altLang="en-US" sz="1400" b="1" i="0" dirty="0">
              <a:solidFill>
                <a:srgbClr val="FF6600"/>
              </a:solidFill>
              <a:latin typeface="Calibri Bold"/>
            </a:rPr>
            <a:t>Psychological</a:t>
          </a:r>
          <a:endParaRPr lang="en-US" altLang="en-US" sz="1400" b="1" i="0" dirty="0">
            <a:solidFill>
              <a:srgbClr val="00FFFF"/>
            </a:solidFill>
            <a:latin typeface="Calibri Bold"/>
          </a:endParaRPr>
        </a:p>
        <a:p>
          <a:r>
            <a:rPr lang="en-US" altLang="en-US" sz="1400" b="1" i="0" dirty="0">
              <a:latin typeface="Calibri Bold"/>
            </a:rPr>
            <a:t>Hormonal cycle with its delicate adjustments, is controlled by brain</a:t>
          </a:r>
        </a:p>
        <a:p>
          <a:endParaRPr lang="en-US" altLang="en-US" sz="1400" b="1" i="0" dirty="0">
            <a:latin typeface="Calibri Bold"/>
          </a:endParaRPr>
        </a:p>
        <a:p>
          <a:r>
            <a:rPr lang="en-US" altLang="en-US" sz="1400" b="1" i="0" dirty="0">
              <a:latin typeface="Calibri Bold"/>
            </a:rPr>
            <a:t>Emotional disturbances have significant  effect on fertility</a:t>
          </a:r>
          <a:endParaRPr lang="en-US" sz="1200" dirty="0"/>
        </a:p>
      </dgm:t>
    </dgm:pt>
    <dgm:pt modelId="{480EA4F2-2FB9-DA4A-AA0F-7060FEDD8E5E}" type="parTrans" cxnId="{428C163C-95B4-664E-BC7B-3E853A78F08B}">
      <dgm:prSet/>
      <dgm:spPr/>
      <dgm:t>
        <a:bodyPr/>
        <a:lstStyle/>
        <a:p>
          <a:endParaRPr lang="en-US"/>
        </a:p>
      </dgm:t>
    </dgm:pt>
    <dgm:pt modelId="{31AF7767-EE2A-A149-9789-9F82C02CE265}" type="sibTrans" cxnId="{428C163C-95B4-664E-BC7B-3E853A78F08B}">
      <dgm:prSet/>
      <dgm:spPr/>
      <dgm:t>
        <a:bodyPr/>
        <a:lstStyle/>
        <a:p>
          <a:endParaRPr lang="en-US"/>
        </a:p>
      </dgm:t>
    </dgm:pt>
    <dgm:pt modelId="{36D93754-3458-274F-BFF3-78C995EAF49D}">
      <dgm:prSet phldrT="[Text]" custT="1"/>
      <dgm:spPr/>
      <dgm:t>
        <a:bodyPr/>
        <a:lstStyle/>
        <a:p>
          <a:r>
            <a:rPr lang="en-US" sz="1400" b="1" i="0" dirty="0">
              <a:solidFill>
                <a:srgbClr val="FF6600"/>
              </a:solidFill>
              <a:latin typeface="Calibri Bold"/>
              <a:cs typeface="Comic Sans MS"/>
            </a:rPr>
            <a:t>Lifestyle</a:t>
          </a:r>
        </a:p>
        <a:p>
          <a:endParaRPr lang="en-US" sz="1400" b="1" i="0" dirty="0">
            <a:solidFill>
              <a:srgbClr val="FF6600"/>
            </a:solidFill>
            <a:latin typeface="Calibri Bold"/>
            <a:cs typeface="Comic Sans MS"/>
          </a:endParaRPr>
        </a:p>
        <a:p>
          <a:r>
            <a:rPr lang="en-US" sz="1400" b="1" i="0" dirty="0">
              <a:latin typeface="Calibri Bold"/>
              <a:cs typeface="Comic Sans MS"/>
            </a:rPr>
            <a:t>BMI &lt; 19 kg/m</a:t>
          </a:r>
          <a:r>
            <a:rPr lang="en-US" sz="1400" b="1" i="0" baseline="30000" dirty="0">
              <a:latin typeface="Calibri Bold"/>
              <a:cs typeface="Comic Sans MS"/>
            </a:rPr>
            <a:t>2</a:t>
          </a:r>
          <a:r>
            <a:rPr lang="en-US" sz="1400" b="1" i="0" dirty="0">
              <a:latin typeface="Calibri Bold"/>
              <a:cs typeface="Comic Sans MS"/>
            </a:rPr>
            <a:t> or        &gt; 30 kg/m</a:t>
          </a:r>
          <a:r>
            <a:rPr lang="en-US" sz="1400" b="1" i="0" baseline="30000" dirty="0">
              <a:latin typeface="Calibri Bold"/>
              <a:cs typeface="Comic Sans MS"/>
            </a:rPr>
            <a:t>2</a:t>
          </a:r>
          <a:r>
            <a:rPr lang="en-US" sz="1400" b="1" i="0" dirty="0">
              <a:latin typeface="Calibri Bold"/>
              <a:cs typeface="Comic Sans MS"/>
            </a:rPr>
            <a:t> </a:t>
          </a:r>
        </a:p>
        <a:p>
          <a:r>
            <a:rPr lang="en-US" sz="1400" b="1" i="0" dirty="0">
              <a:latin typeface="Calibri Bold"/>
              <a:cs typeface="Comic Sans MS"/>
            </a:rPr>
            <a:t>Alcohol addiction </a:t>
          </a:r>
        </a:p>
        <a:p>
          <a:r>
            <a:rPr lang="en-US" sz="1400" b="1" i="0" dirty="0">
              <a:latin typeface="Calibri Bold"/>
              <a:cs typeface="Comic Sans MS"/>
            </a:rPr>
            <a:t>Smoking</a:t>
          </a:r>
        </a:p>
        <a:p>
          <a:r>
            <a:rPr lang="en-US" sz="1400" b="1" i="0" dirty="0">
              <a:latin typeface="Calibri Bold"/>
              <a:cs typeface="Comic Sans MS"/>
            </a:rPr>
            <a:t>Drug Abuse </a:t>
          </a:r>
          <a:endParaRPr lang="en-US" sz="1400" dirty="0"/>
        </a:p>
      </dgm:t>
    </dgm:pt>
    <dgm:pt modelId="{66BABF44-F206-4644-95DA-A0D47FF35479}" type="parTrans" cxnId="{CE3BF853-61A3-3842-BBFA-2C85374F6D9A}">
      <dgm:prSet/>
      <dgm:spPr/>
      <dgm:t>
        <a:bodyPr/>
        <a:lstStyle/>
        <a:p>
          <a:endParaRPr lang="en-US"/>
        </a:p>
      </dgm:t>
    </dgm:pt>
    <dgm:pt modelId="{62773B69-7E05-FB46-B530-CBD5B00E5DB1}" type="sibTrans" cxnId="{CE3BF853-61A3-3842-BBFA-2C85374F6D9A}">
      <dgm:prSet/>
      <dgm:spPr/>
      <dgm:t>
        <a:bodyPr/>
        <a:lstStyle/>
        <a:p>
          <a:endParaRPr lang="en-US"/>
        </a:p>
      </dgm:t>
    </dgm:pt>
    <dgm:pt modelId="{E1904D7B-FC85-4243-A90E-F7430F18EB46}" type="pres">
      <dgm:prSet presAssocID="{57934EF7-6421-5140-B784-28F42B7F96F6}" presName="diagram" presStyleCnt="0">
        <dgm:presLayoutVars>
          <dgm:dir/>
          <dgm:resizeHandles val="exact"/>
        </dgm:presLayoutVars>
      </dgm:prSet>
      <dgm:spPr/>
    </dgm:pt>
    <dgm:pt modelId="{A278A837-0AE5-5542-953C-A7068E86AAFE}" type="pres">
      <dgm:prSet presAssocID="{E8E69069-BF26-C54D-A456-BDC665BCF9BE}" presName="node" presStyleLbl="node1" presStyleIdx="0" presStyleCnt="9" custScaleX="277836" custScaleY="301086" custLinFactNeighborX="5208">
        <dgm:presLayoutVars>
          <dgm:bulletEnabled val="1"/>
        </dgm:presLayoutVars>
      </dgm:prSet>
      <dgm:spPr/>
    </dgm:pt>
    <dgm:pt modelId="{04EE3571-603A-5342-89E7-2870428E6661}" type="pres">
      <dgm:prSet presAssocID="{7293B633-BC9E-CF47-8BC9-9ABC2C7A4B62}" presName="sibTrans" presStyleCnt="0"/>
      <dgm:spPr/>
    </dgm:pt>
    <dgm:pt modelId="{AC0D96D4-D532-AA40-B59E-F6D104C929FE}" type="pres">
      <dgm:prSet presAssocID="{2C43EA57-3330-754B-B06A-1248CA1159E8}" presName="node" presStyleLbl="node1" presStyleIdx="1" presStyleCnt="9" custScaleX="121957" custScaleY="301086">
        <dgm:presLayoutVars>
          <dgm:bulletEnabled val="1"/>
        </dgm:presLayoutVars>
      </dgm:prSet>
      <dgm:spPr/>
    </dgm:pt>
    <dgm:pt modelId="{10981AC6-805F-8846-960E-810AA1AA64AF}" type="pres">
      <dgm:prSet presAssocID="{5AE5739A-B679-F14C-95F9-C0835D7EAE5E}" presName="sibTrans" presStyleCnt="0"/>
      <dgm:spPr/>
    </dgm:pt>
    <dgm:pt modelId="{B17E6FB6-7D2E-164C-ADCA-FDD303196096}" type="pres">
      <dgm:prSet presAssocID="{44352544-DFFF-AD45-83A6-25319722EF53}" presName="node" presStyleLbl="node1" presStyleIdx="2" presStyleCnt="9" custScaleX="119249" custScaleY="301086">
        <dgm:presLayoutVars>
          <dgm:bulletEnabled val="1"/>
        </dgm:presLayoutVars>
      </dgm:prSet>
      <dgm:spPr/>
    </dgm:pt>
    <dgm:pt modelId="{6E730C47-9F8B-AB45-A7ED-37051D1D69B5}" type="pres">
      <dgm:prSet presAssocID="{A0D07D67-6CD5-884C-8BE6-2754545F7722}" presName="sibTrans" presStyleCnt="0"/>
      <dgm:spPr/>
    </dgm:pt>
    <dgm:pt modelId="{EF0A1355-5DC4-2B45-901D-554F2CFE6D83}" type="pres">
      <dgm:prSet presAssocID="{5D348060-29C2-7D47-A68E-A1645CF74FEC}" presName="node" presStyleLbl="node1" presStyleIdx="3" presStyleCnt="9" custScaleX="214235" custScaleY="301086" custLinFactNeighborX="-4464">
        <dgm:presLayoutVars>
          <dgm:bulletEnabled val="1"/>
        </dgm:presLayoutVars>
      </dgm:prSet>
      <dgm:spPr/>
    </dgm:pt>
    <dgm:pt modelId="{0C6A6B89-F312-8F44-BC0A-DE978E2C1166}" type="pres">
      <dgm:prSet presAssocID="{07AEAD42-CD06-F744-9920-8FA587EA6770}" presName="sibTrans" presStyleCnt="0"/>
      <dgm:spPr/>
    </dgm:pt>
    <dgm:pt modelId="{F66B5761-1BF1-2142-8510-0EE5E2C7FA43}" type="pres">
      <dgm:prSet presAssocID="{1E83A11F-50ED-9A4A-BF2D-BA4154AA4D01}" presName="node" presStyleLbl="node1" presStyleIdx="4" presStyleCnt="9" custScaleX="134542" custScaleY="252775" custLinFactNeighborY="17373">
        <dgm:presLayoutVars>
          <dgm:bulletEnabled val="1"/>
        </dgm:presLayoutVars>
      </dgm:prSet>
      <dgm:spPr/>
    </dgm:pt>
    <dgm:pt modelId="{8E875D4A-C974-3D49-B29A-6A4307E5D328}" type="pres">
      <dgm:prSet presAssocID="{490FDA65-1D15-364C-A520-6E75468FC270}" presName="sibTrans" presStyleCnt="0"/>
      <dgm:spPr/>
    </dgm:pt>
    <dgm:pt modelId="{1DEB1247-F298-564A-9F49-390C436B7B7C}" type="pres">
      <dgm:prSet presAssocID="{F9EF765A-9E06-6343-9B38-19ECA3BCC7DD}" presName="node" presStyleLbl="node1" presStyleIdx="5" presStyleCnt="9" custScaleX="142557" custScaleY="252775" custLinFactNeighborY="17373">
        <dgm:presLayoutVars>
          <dgm:bulletEnabled val="1"/>
        </dgm:presLayoutVars>
      </dgm:prSet>
      <dgm:spPr/>
    </dgm:pt>
    <dgm:pt modelId="{19375E0D-D339-5941-A851-1F857D90C5D5}" type="pres">
      <dgm:prSet presAssocID="{6AA393FE-A2C1-5048-A7F7-A0095E4A9D20}" presName="sibTrans" presStyleCnt="0"/>
      <dgm:spPr/>
    </dgm:pt>
    <dgm:pt modelId="{5576AD5F-C453-CC41-82F6-5F46FB293564}" type="pres">
      <dgm:prSet presAssocID="{C7DFF3B4-512E-5849-B684-4410F854949C}" presName="node" presStyleLbl="node1" presStyleIdx="6" presStyleCnt="9" custScaleX="134542" custScaleY="252775" custLinFactNeighborY="17373">
        <dgm:presLayoutVars>
          <dgm:bulletEnabled val="1"/>
        </dgm:presLayoutVars>
      </dgm:prSet>
      <dgm:spPr/>
    </dgm:pt>
    <dgm:pt modelId="{91822B7A-F4AE-8646-9348-9570F86E95AA}" type="pres">
      <dgm:prSet presAssocID="{B21393CA-5298-F540-AFE6-F76A581B4295}" presName="sibTrans" presStyleCnt="0"/>
      <dgm:spPr/>
    </dgm:pt>
    <dgm:pt modelId="{A75F807A-698F-7C4A-94B9-476C65CE9605}" type="pres">
      <dgm:prSet presAssocID="{209F48B9-9339-844E-B800-D6DEA403E249}" presName="node" presStyleLbl="node1" presStyleIdx="7" presStyleCnt="9" custScaleX="134542" custScaleY="252775" custLinFactNeighborY="17373">
        <dgm:presLayoutVars>
          <dgm:bulletEnabled val="1"/>
        </dgm:presLayoutVars>
      </dgm:prSet>
      <dgm:spPr/>
    </dgm:pt>
    <dgm:pt modelId="{DAD55835-7842-5C4A-9533-8069D5494D09}" type="pres">
      <dgm:prSet presAssocID="{31AF7767-EE2A-A149-9789-9F82C02CE265}" presName="sibTrans" presStyleCnt="0"/>
      <dgm:spPr/>
    </dgm:pt>
    <dgm:pt modelId="{8AA772E8-9D41-8646-A3C6-AEC17F09AA8E}" type="pres">
      <dgm:prSet presAssocID="{36D93754-3458-274F-BFF3-78C995EAF49D}" presName="node" presStyleLbl="node1" presStyleIdx="8" presStyleCnt="9" custScaleX="131797" custScaleY="248868" custLinFactNeighborX="1" custLinFactNeighborY="17219">
        <dgm:presLayoutVars>
          <dgm:bulletEnabled val="1"/>
        </dgm:presLayoutVars>
      </dgm:prSet>
      <dgm:spPr/>
    </dgm:pt>
  </dgm:ptLst>
  <dgm:cxnLst>
    <dgm:cxn modelId="{489A7606-8AF5-584E-B5BD-5517451B59DC}" type="presOf" srcId="{1E83A11F-50ED-9A4A-BF2D-BA4154AA4D01}" destId="{F66B5761-1BF1-2142-8510-0EE5E2C7FA43}" srcOrd="0" destOrd="0" presId="urn:microsoft.com/office/officeart/2005/8/layout/default"/>
    <dgm:cxn modelId="{F5407806-CFB7-BA49-BDA9-603C5BFC185A}" srcId="{57934EF7-6421-5140-B784-28F42B7F96F6}" destId="{44352544-DFFF-AD45-83A6-25319722EF53}" srcOrd="2" destOrd="0" parTransId="{2D8DB792-7AFB-5D49-82B7-550E9B526527}" sibTransId="{A0D07D67-6CD5-884C-8BE6-2754545F7722}"/>
    <dgm:cxn modelId="{3DA5283A-5E7E-4742-8048-DFD2456F2C7D}" srcId="{57934EF7-6421-5140-B784-28F42B7F96F6}" destId="{5D348060-29C2-7D47-A68E-A1645CF74FEC}" srcOrd="3" destOrd="0" parTransId="{838192C3-EB62-4640-9EEA-4A7A569ED7A8}" sibTransId="{07AEAD42-CD06-F744-9920-8FA587EA6770}"/>
    <dgm:cxn modelId="{428C163C-95B4-664E-BC7B-3E853A78F08B}" srcId="{57934EF7-6421-5140-B784-28F42B7F96F6}" destId="{209F48B9-9339-844E-B800-D6DEA403E249}" srcOrd="7" destOrd="0" parTransId="{480EA4F2-2FB9-DA4A-AA0F-7060FEDD8E5E}" sibTransId="{31AF7767-EE2A-A149-9789-9F82C02CE265}"/>
    <dgm:cxn modelId="{11EB4A48-7BF6-6942-82F0-3422B9180804}" type="presOf" srcId="{E8E69069-BF26-C54D-A456-BDC665BCF9BE}" destId="{A278A837-0AE5-5542-953C-A7068E86AAFE}" srcOrd="0" destOrd="0" presId="urn:microsoft.com/office/officeart/2005/8/layout/default"/>
    <dgm:cxn modelId="{CE3BF853-61A3-3842-BBFA-2C85374F6D9A}" srcId="{57934EF7-6421-5140-B784-28F42B7F96F6}" destId="{36D93754-3458-274F-BFF3-78C995EAF49D}" srcOrd="8" destOrd="0" parTransId="{66BABF44-F206-4644-95DA-A0D47FF35479}" sibTransId="{62773B69-7E05-FB46-B530-CBD5B00E5DB1}"/>
    <dgm:cxn modelId="{91E06556-2D0A-0C47-B29E-4903B5D7DB17}" type="presOf" srcId="{57934EF7-6421-5140-B784-28F42B7F96F6}" destId="{E1904D7B-FC85-4243-A90E-F7430F18EB46}" srcOrd="0" destOrd="0" presId="urn:microsoft.com/office/officeart/2005/8/layout/default"/>
    <dgm:cxn modelId="{BB6B1958-E586-6445-B4AA-ADD7F3425B90}" type="presOf" srcId="{209F48B9-9339-844E-B800-D6DEA403E249}" destId="{A75F807A-698F-7C4A-94B9-476C65CE9605}" srcOrd="0" destOrd="0" presId="urn:microsoft.com/office/officeart/2005/8/layout/default"/>
    <dgm:cxn modelId="{FE9AB865-372E-1E49-97C1-278CD225483C}" srcId="{57934EF7-6421-5140-B784-28F42B7F96F6}" destId="{E8E69069-BF26-C54D-A456-BDC665BCF9BE}" srcOrd="0" destOrd="0" parTransId="{E57DF308-EE43-3140-B549-2E678B1B168E}" sibTransId="{7293B633-BC9E-CF47-8BC9-9ABC2C7A4B62}"/>
    <dgm:cxn modelId="{CC818B70-DA7F-B745-A767-C2A05AB24313}" srcId="{57934EF7-6421-5140-B784-28F42B7F96F6}" destId="{F9EF765A-9E06-6343-9B38-19ECA3BCC7DD}" srcOrd="5" destOrd="0" parTransId="{F3736F8A-E191-0341-B2AC-DAE101550251}" sibTransId="{6AA393FE-A2C1-5048-A7F7-A0095E4A9D20}"/>
    <dgm:cxn modelId="{DA2B3677-BF74-6941-99A5-004896519BCA}" srcId="{57934EF7-6421-5140-B784-28F42B7F96F6}" destId="{C7DFF3B4-512E-5849-B684-4410F854949C}" srcOrd="6" destOrd="0" parTransId="{530B20DC-0D63-FD48-A774-FB033B4D3445}" sibTransId="{B21393CA-5298-F540-AFE6-F76A581B4295}"/>
    <dgm:cxn modelId="{978A0FA9-02A1-7841-9900-0F7F225D8B7D}" srcId="{57934EF7-6421-5140-B784-28F42B7F96F6}" destId="{1E83A11F-50ED-9A4A-BF2D-BA4154AA4D01}" srcOrd="4" destOrd="0" parTransId="{CF3E18B3-B7F2-5E46-8858-045BD34B1446}" sibTransId="{490FDA65-1D15-364C-A520-6E75468FC270}"/>
    <dgm:cxn modelId="{07576BB6-1E03-E746-B0DB-86DB03B267BC}" type="presOf" srcId="{5D348060-29C2-7D47-A68E-A1645CF74FEC}" destId="{EF0A1355-5DC4-2B45-901D-554F2CFE6D83}" srcOrd="0" destOrd="0" presId="urn:microsoft.com/office/officeart/2005/8/layout/default"/>
    <dgm:cxn modelId="{79D2C2BA-EC19-A943-910C-F36A052872E7}" srcId="{57934EF7-6421-5140-B784-28F42B7F96F6}" destId="{2C43EA57-3330-754B-B06A-1248CA1159E8}" srcOrd="1" destOrd="0" parTransId="{F54902FA-70D4-174F-851E-10BDFDFA522D}" sibTransId="{5AE5739A-B679-F14C-95F9-C0835D7EAE5E}"/>
    <dgm:cxn modelId="{4C7F47C0-8694-8E4D-813A-56D0231DAF0E}" type="presOf" srcId="{36D93754-3458-274F-BFF3-78C995EAF49D}" destId="{8AA772E8-9D41-8646-A3C6-AEC17F09AA8E}" srcOrd="0" destOrd="0" presId="urn:microsoft.com/office/officeart/2005/8/layout/default"/>
    <dgm:cxn modelId="{0A1FA8C6-B6C0-2744-8431-0E9F7B0EC9B4}" type="presOf" srcId="{2C43EA57-3330-754B-B06A-1248CA1159E8}" destId="{AC0D96D4-D532-AA40-B59E-F6D104C929FE}" srcOrd="0" destOrd="0" presId="urn:microsoft.com/office/officeart/2005/8/layout/default"/>
    <dgm:cxn modelId="{C736BFC7-476D-5349-83B7-55F6369C739D}" type="presOf" srcId="{F9EF765A-9E06-6343-9B38-19ECA3BCC7DD}" destId="{1DEB1247-F298-564A-9F49-390C436B7B7C}" srcOrd="0" destOrd="0" presId="urn:microsoft.com/office/officeart/2005/8/layout/default"/>
    <dgm:cxn modelId="{7A0CF8E1-E1D3-8A4D-9319-E99B6ADABB75}" type="presOf" srcId="{C7DFF3B4-512E-5849-B684-4410F854949C}" destId="{5576AD5F-C453-CC41-82F6-5F46FB293564}" srcOrd="0" destOrd="0" presId="urn:microsoft.com/office/officeart/2005/8/layout/default"/>
    <dgm:cxn modelId="{58F167F1-6862-5B45-AB09-1BCAA5753FC8}" type="presOf" srcId="{44352544-DFFF-AD45-83A6-25319722EF53}" destId="{B17E6FB6-7D2E-164C-ADCA-FDD303196096}" srcOrd="0" destOrd="0" presId="urn:microsoft.com/office/officeart/2005/8/layout/default"/>
    <dgm:cxn modelId="{62437630-A50E-714C-A7B1-2E84AE40345F}" type="presParOf" srcId="{E1904D7B-FC85-4243-A90E-F7430F18EB46}" destId="{A278A837-0AE5-5542-953C-A7068E86AAFE}" srcOrd="0" destOrd="0" presId="urn:microsoft.com/office/officeart/2005/8/layout/default"/>
    <dgm:cxn modelId="{F2908EC3-E261-044A-9DC6-9122B62B82F4}" type="presParOf" srcId="{E1904D7B-FC85-4243-A90E-F7430F18EB46}" destId="{04EE3571-603A-5342-89E7-2870428E6661}" srcOrd="1" destOrd="0" presId="urn:microsoft.com/office/officeart/2005/8/layout/default"/>
    <dgm:cxn modelId="{7A1D4D04-194A-E745-9B52-FD9C30AFBBC5}" type="presParOf" srcId="{E1904D7B-FC85-4243-A90E-F7430F18EB46}" destId="{AC0D96D4-D532-AA40-B59E-F6D104C929FE}" srcOrd="2" destOrd="0" presId="urn:microsoft.com/office/officeart/2005/8/layout/default"/>
    <dgm:cxn modelId="{79F3F1BD-DFED-D347-A83E-6F55CA2CD45A}" type="presParOf" srcId="{E1904D7B-FC85-4243-A90E-F7430F18EB46}" destId="{10981AC6-805F-8846-960E-810AA1AA64AF}" srcOrd="3" destOrd="0" presId="urn:microsoft.com/office/officeart/2005/8/layout/default"/>
    <dgm:cxn modelId="{895E93A5-2D48-7547-B3E6-331A3922F744}" type="presParOf" srcId="{E1904D7B-FC85-4243-A90E-F7430F18EB46}" destId="{B17E6FB6-7D2E-164C-ADCA-FDD303196096}" srcOrd="4" destOrd="0" presId="urn:microsoft.com/office/officeart/2005/8/layout/default"/>
    <dgm:cxn modelId="{C98BCC7F-DCB8-0745-8A83-6EDDE581C5C1}" type="presParOf" srcId="{E1904D7B-FC85-4243-A90E-F7430F18EB46}" destId="{6E730C47-9F8B-AB45-A7ED-37051D1D69B5}" srcOrd="5" destOrd="0" presId="urn:microsoft.com/office/officeart/2005/8/layout/default"/>
    <dgm:cxn modelId="{38EBC8B6-22AF-2949-9CD0-34A0127F91E1}" type="presParOf" srcId="{E1904D7B-FC85-4243-A90E-F7430F18EB46}" destId="{EF0A1355-5DC4-2B45-901D-554F2CFE6D83}" srcOrd="6" destOrd="0" presId="urn:microsoft.com/office/officeart/2005/8/layout/default"/>
    <dgm:cxn modelId="{01FE78D7-CDFA-6043-B527-C27A98126017}" type="presParOf" srcId="{E1904D7B-FC85-4243-A90E-F7430F18EB46}" destId="{0C6A6B89-F312-8F44-BC0A-DE978E2C1166}" srcOrd="7" destOrd="0" presId="urn:microsoft.com/office/officeart/2005/8/layout/default"/>
    <dgm:cxn modelId="{D5D1743A-A6F2-144E-BB17-50D02EFC7550}" type="presParOf" srcId="{E1904D7B-FC85-4243-A90E-F7430F18EB46}" destId="{F66B5761-1BF1-2142-8510-0EE5E2C7FA43}" srcOrd="8" destOrd="0" presId="urn:microsoft.com/office/officeart/2005/8/layout/default"/>
    <dgm:cxn modelId="{0447F20C-A80D-2241-A6A5-B5803DAE34EA}" type="presParOf" srcId="{E1904D7B-FC85-4243-A90E-F7430F18EB46}" destId="{8E875D4A-C974-3D49-B29A-6A4307E5D328}" srcOrd="9" destOrd="0" presId="urn:microsoft.com/office/officeart/2005/8/layout/default"/>
    <dgm:cxn modelId="{4384A8CA-518A-A74B-A698-389E7B9D2081}" type="presParOf" srcId="{E1904D7B-FC85-4243-A90E-F7430F18EB46}" destId="{1DEB1247-F298-564A-9F49-390C436B7B7C}" srcOrd="10" destOrd="0" presId="urn:microsoft.com/office/officeart/2005/8/layout/default"/>
    <dgm:cxn modelId="{C0BCB7E2-40E4-2347-9A82-0420F6092F52}" type="presParOf" srcId="{E1904D7B-FC85-4243-A90E-F7430F18EB46}" destId="{19375E0D-D339-5941-A851-1F857D90C5D5}" srcOrd="11" destOrd="0" presId="urn:microsoft.com/office/officeart/2005/8/layout/default"/>
    <dgm:cxn modelId="{26309B85-7109-3445-BE9D-A21EC6D4A96D}" type="presParOf" srcId="{E1904D7B-FC85-4243-A90E-F7430F18EB46}" destId="{5576AD5F-C453-CC41-82F6-5F46FB293564}" srcOrd="12" destOrd="0" presId="urn:microsoft.com/office/officeart/2005/8/layout/default"/>
    <dgm:cxn modelId="{1F32EC9A-E203-CF45-BA76-F5A8C0774274}" type="presParOf" srcId="{E1904D7B-FC85-4243-A90E-F7430F18EB46}" destId="{91822B7A-F4AE-8646-9348-9570F86E95AA}" srcOrd="13" destOrd="0" presId="urn:microsoft.com/office/officeart/2005/8/layout/default"/>
    <dgm:cxn modelId="{6A2DA1BC-7629-EB4F-9CDD-45217E88C193}" type="presParOf" srcId="{E1904D7B-FC85-4243-A90E-F7430F18EB46}" destId="{A75F807A-698F-7C4A-94B9-476C65CE9605}" srcOrd="14" destOrd="0" presId="urn:microsoft.com/office/officeart/2005/8/layout/default"/>
    <dgm:cxn modelId="{A4232E6F-9116-B64E-8995-1DEBE9F69106}" type="presParOf" srcId="{E1904D7B-FC85-4243-A90E-F7430F18EB46}" destId="{DAD55835-7842-5C4A-9533-8069D5494D09}" srcOrd="15" destOrd="0" presId="urn:microsoft.com/office/officeart/2005/8/layout/default"/>
    <dgm:cxn modelId="{54DB9257-AEC7-6F48-86FD-457068E7E2BA}" type="presParOf" srcId="{E1904D7B-FC85-4243-A90E-F7430F18EB46}" destId="{8AA772E8-9D41-8646-A3C6-AEC17F09AA8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BA7CDD-F1F0-FC4A-A66E-33CF39BC0EE0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4ACE763-97FF-CC44-84AF-AE04ED5335B6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None/>
          </a:pPr>
          <a:r>
            <a:rPr lang="en-US" b="1" i="0" dirty="0">
              <a:latin typeface="Calibri Bold"/>
              <a:cs typeface="Comic Sans MS"/>
            </a:rPr>
            <a:t>Subtle Tubal pathology </a:t>
          </a:r>
          <a:endParaRPr lang="en-US" dirty="0"/>
        </a:p>
      </dgm:t>
    </dgm:pt>
    <dgm:pt modelId="{71D0AB92-A94A-7D46-98C4-1A2F75ECD50F}" type="parTrans" cxnId="{6584CCB7-7406-6A4B-A22F-C4D5CB90A855}">
      <dgm:prSet/>
      <dgm:spPr/>
      <dgm:t>
        <a:bodyPr/>
        <a:lstStyle/>
        <a:p>
          <a:endParaRPr lang="en-US"/>
        </a:p>
      </dgm:t>
    </dgm:pt>
    <dgm:pt modelId="{1D80515D-D668-FA44-A09E-7B71AF693BF0}" type="sibTrans" cxnId="{6584CCB7-7406-6A4B-A22F-C4D5CB90A855}">
      <dgm:prSet/>
      <dgm:spPr/>
      <dgm:t>
        <a:bodyPr/>
        <a:lstStyle/>
        <a:p>
          <a:endParaRPr lang="en-US"/>
        </a:p>
      </dgm:t>
    </dgm:pt>
    <dgm:pt modelId="{807B0EF9-13A0-3142-8B8F-8EEDA42DD486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None/>
          </a:pPr>
          <a:r>
            <a:rPr lang="en-US" b="1" i="0" dirty="0">
              <a:latin typeface="Calibri Bold"/>
              <a:cs typeface="Comic Sans MS"/>
            </a:rPr>
            <a:t>Premature ovarian ageing </a:t>
          </a:r>
          <a:endParaRPr lang="en-US" dirty="0"/>
        </a:p>
      </dgm:t>
    </dgm:pt>
    <dgm:pt modelId="{61507C06-E139-8841-8379-5C3A2714517F}" type="parTrans" cxnId="{AB9707A3-848A-FE49-B73F-2B8404D90C28}">
      <dgm:prSet/>
      <dgm:spPr/>
      <dgm:t>
        <a:bodyPr/>
        <a:lstStyle/>
        <a:p>
          <a:endParaRPr lang="en-US"/>
        </a:p>
      </dgm:t>
    </dgm:pt>
    <dgm:pt modelId="{C8F9A620-DF40-9B47-A63B-550CAC9C7084}" type="sibTrans" cxnId="{AB9707A3-848A-FE49-B73F-2B8404D90C28}">
      <dgm:prSet/>
      <dgm:spPr/>
      <dgm:t>
        <a:bodyPr/>
        <a:lstStyle/>
        <a:p>
          <a:endParaRPr lang="en-US"/>
        </a:p>
      </dgm:t>
    </dgm:pt>
    <dgm:pt modelId="{D6B203AA-093A-094E-8F77-57ACF884783B}">
      <dgm:prSet/>
      <dgm:spPr/>
      <dgm:t>
        <a:bodyPr/>
        <a:lstStyle/>
        <a:p>
          <a:pPr>
            <a:buClr>
              <a:srgbClr val="0000FF"/>
            </a:buClr>
            <a:buFont typeface="Wingdings" charset="2"/>
            <a:buNone/>
          </a:pPr>
          <a:r>
            <a:rPr lang="en-US" b="1" i="0" dirty="0">
              <a:latin typeface="Calibri Bold"/>
              <a:cs typeface="Comic Sans MS"/>
            </a:rPr>
            <a:t>Immunological infertility </a:t>
          </a:r>
        </a:p>
      </dgm:t>
    </dgm:pt>
    <dgm:pt modelId="{8DCA7C9D-56BC-FF4A-BB8B-43D93E5A4FE5}" type="parTrans" cxnId="{D4FDE086-3BFF-C142-9FB9-1B0BAEF9BB26}">
      <dgm:prSet/>
      <dgm:spPr/>
      <dgm:t>
        <a:bodyPr/>
        <a:lstStyle/>
        <a:p>
          <a:endParaRPr lang="en-US"/>
        </a:p>
      </dgm:t>
    </dgm:pt>
    <dgm:pt modelId="{0CE88DF6-0AF3-4F4B-B77F-40885E403D3D}" type="sibTrans" cxnId="{D4FDE086-3BFF-C142-9FB9-1B0BAEF9BB26}">
      <dgm:prSet/>
      <dgm:spPr/>
      <dgm:t>
        <a:bodyPr/>
        <a:lstStyle/>
        <a:p>
          <a:endParaRPr lang="en-US"/>
        </a:p>
      </dgm:t>
    </dgm:pt>
    <dgm:pt modelId="{92371ED6-B034-EB46-AABD-6B841A7C83FA}">
      <dgm:prSet phldrT="[Text]"/>
      <dgm:spPr/>
      <dgm:t>
        <a:bodyPr/>
        <a:lstStyle/>
        <a:p>
          <a:pPr>
            <a:buClr>
              <a:srgbClr val="0000FF"/>
            </a:buClr>
            <a:buFont typeface="Wingdings" charset="2"/>
            <a:buNone/>
          </a:pPr>
          <a:r>
            <a:rPr lang="en-US" b="1" i="0" dirty="0">
              <a:latin typeface="Calibri Bold"/>
              <a:cs typeface="Comic Sans MS"/>
            </a:rPr>
            <a:t>Mild Endometriosis</a:t>
          </a:r>
          <a:endParaRPr lang="en-US" dirty="0"/>
        </a:p>
      </dgm:t>
    </dgm:pt>
    <dgm:pt modelId="{85A7063A-3B64-8F4E-BAB5-FA33163E1021}" type="sibTrans" cxnId="{81A42C4E-5858-C946-9CF0-2DB0212D80BB}">
      <dgm:prSet/>
      <dgm:spPr/>
      <dgm:t>
        <a:bodyPr/>
        <a:lstStyle/>
        <a:p>
          <a:endParaRPr lang="en-US"/>
        </a:p>
      </dgm:t>
    </dgm:pt>
    <dgm:pt modelId="{0FAC80B1-A0CC-014B-BD33-7AB59C4C4305}" type="parTrans" cxnId="{81A42C4E-5858-C946-9CF0-2DB0212D80BB}">
      <dgm:prSet/>
      <dgm:spPr/>
      <dgm:t>
        <a:bodyPr/>
        <a:lstStyle/>
        <a:p>
          <a:endParaRPr lang="en-US"/>
        </a:p>
      </dgm:t>
    </dgm:pt>
    <dgm:pt modelId="{98DC8EB3-70C0-9146-B0F1-E667F0973AF9}" type="pres">
      <dgm:prSet presAssocID="{7CBA7CDD-F1F0-FC4A-A66E-33CF39BC0EE0}" presName="Name0" presStyleCnt="0">
        <dgm:presLayoutVars>
          <dgm:dir/>
          <dgm:resizeHandles val="exact"/>
        </dgm:presLayoutVars>
      </dgm:prSet>
      <dgm:spPr/>
    </dgm:pt>
    <dgm:pt modelId="{DFE8C634-91B8-634E-83CC-DA0AC16F45E5}" type="pres">
      <dgm:prSet presAssocID="{92371ED6-B034-EB46-AABD-6B841A7C83FA}" presName="composite" presStyleCnt="0"/>
      <dgm:spPr/>
    </dgm:pt>
    <dgm:pt modelId="{260FF033-3D4A-A145-A309-6382D9CF334A}" type="pres">
      <dgm:prSet presAssocID="{92371ED6-B034-EB46-AABD-6B841A7C83FA}" presName="rect1" presStyleLbl="b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69E5C865-DD45-C642-9E0C-E6D7449B7562}" type="pres">
      <dgm:prSet presAssocID="{92371ED6-B034-EB46-AABD-6B841A7C83FA}" presName="wedgeRectCallout1" presStyleLbl="node1" presStyleIdx="0" presStyleCnt="4">
        <dgm:presLayoutVars>
          <dgm:bulletEnabled val="1"/>
        </dgm:presLayoutVars>
      </dgm:prSet>
      <dgm:spPr/>
    </dgm:pt>
    <dgm:pt modelId="{03398FDC-E35E-C544-843F-B06BE8E95DA7}" type="pres">
      <dgm:prSet presAssocID="{85A7063A-3B64-8F4E-BAB5-FA33163E1021}" presName="sibTrans" presStyleCnt="0"/>
      <dgm:spPr/>
    </dgm:pt>
    <dgm:pt modelId="{21F557B1-58FB-3A47-AA62-09394E707106}" type="pres">
      <dgm:prSet presAssocID="{54ACE763-97FF-CC44-84AF-AE04ED5335B6}" presName="composite" presStyleCnt="0"/>
      <dgm:spPr/>
    </dgm:pt>
    <dgm:pt modelId="{0DDA4BCB-92C5-6042-B039-95B6DC2B0590}" type="pres">
      <dgm:prSet presAssocID="{54ACE763-97FF-CC44-84AF-AE04ED5335B6}" presName="rect1" presStyleLbl="b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B1C777D-875A-3E45-9359-73296B3C720A}" type="pres">
      <dgm:prSet presAssocID="{54ACE763-97FF-CC44-84AF-AE04ED5335B6}" presName="wedgeRectCallout1" presStyleLbl="node1" presStyleIdx="1" presStyleCnt="4">
        <dgm:presLayoutVars>
          <dgm:bulletEnabled val="1"/>
        </dgm:presLayoutVars>
      </dgm:prSet>
      <dgm:spPr/>
    </dgm:pt>
    <dgm:pt modelId="{2ADBC3D7-069D-B049-84F2-42ED38264BB7}" type="pres">
      <dgm:prSet presAssocID="{1D80515D-D668-FA44-A09E-7B71AF693BF0}" presName="sibTrans" presStyleCnt="0"/>
      <dgm:spPr/>
    </dgm:pt>
    <dgm:pt modelId="{DB818552-D7D2-134B-BB16-5AECC9A77AD8}" type="pres">
      <dgm:prSet presAssocID="{807B0EF9-13A0-3142-8B8F-8EEDA42DD486}" presName="composite" presStyleCnt="0"/>
      <dgm:spPr/>
    </dgm:pt>
    <dgm:pt modelId="{6E0FD527-C6F4-D24C-ACA3-F09D41D6DC77}" type="pres">
      <dgm:prSet presAssocID="{807B0EF9-13A0-3142-8B8F-8EEDA42DD486}" presName="rect1" presStyleLbl="b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9369713-4421-4741-819F-0C341238767D}" type="pres">
      <dgm:prSet presAssocID="{807B0EF9-13A0-3142-8B8F-8EEDA42DD486}" presName="wedgeRectCallout1" presStyleLbl="node1" presStyleIdx="2" presStyleCnt="4">
        <dgm:presLayoutVars>
          <dgm:bulletEnabled val="1"/>
        </dgm:presLayoutVars>
      </dgm:prSet>
      <dgm:spPr/>
    </dgm:pt>
    <dgm:pt modelId="{B4714612-DF3A-6245-ABA7-6B3989DDC69C}" type="pres">
      <dgm:prSet presAssocID="{C8F9A620-DF40-9B47-A63B-550CAC9C7084}" presName="sibTrans" presStyleCnt="0"/>
      <dgm:spPr/>
    </dgm:pt>
    <dgm:pt modelId="{C68588C5-6599-C944-9AD2-25CE726FCFA0}" type="pres">
      <dgm:prSet presAssocID="{D6B203AA-093A-094E-8F77-57ACF884783B}" presName="composite" presStyleCnt="0"/>
      <dgm:spPr/>
    </dgm:pt>
    <dgm:pt modelId="{1BD56489-F270-5147-9DFE-6A69F5E2B6A6}" type="pres">
      <dgm:prSet presAssocID="{D6B203AA-093A-094E-8F77-57ACF884783B}" presName="rect1" presStyleLbl="b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A18A8E0-4620-6A46-8362-65B1C9C182B7}" type="pres">
      <dgm:prSet presAssocID="{D6B203AA-093A-094E-8F77-57ACF884783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81A42C4E-5858-C946-9CF0-2DB0212D80BB}" srcId="{7CBA7CDD-F1F0-FC4A-A66E-33CF39BC0EE0}" destId="{92371ED6-B034-EB46-AABD-6B841A7C83FA}" srcOrd="0" destOrd="0" parTransId="{0FAC80B1-A0CC-014B-BD33-7AB59C4C4305}" sibTransId="{85A7063A-3B64-8F4E-BAB5-FA33163E1021}"/>
    <dgm:cxn modelId="{4AA7E556-8130-8940-987C-453BF26E5CCC}" type="presOf" srcId="{54ACE763-97FF-CC44-84AF-AE04ED5335B6}" destId="{CB1C777D-875A-3E45-9359-73296B3C720A}" srcOrd="0" destOrd="0" presId="urn:microsoft.com/office/officeart/2008/layout/BendingPictureCaptionList"/>
    <dgm:cxn modelId="{D4FDE086-3BFF-C142-9FB9-1B0BAEF9BB26}" srcId="{7CBA7CDD-F1F0-FC4A-A66E-33CF39BC0EE0}" destId="{D6B203AA-093A-094E-8F77-57ACF884783B}" srcOrd="3" destOrd="0" parTransId="{8DCA7C9D-56BC-FF4A-BB8B-43D93E5A4FE5}" sibTransId="{0CE88DF6-0AF3-4F4B-B77F-40885E403D3D}"/>
    <dgm:cxn modelId="{1C61BF91-4D34-B84B-A43B-659734AE29B3}" type="presOf" srcId="{D6B203AA-093A-094E-8F77-57ACF884783B}" destId="{0A18A8E0-4620-6A46-8362-65B1C9C182B7}" srcOrd="0" destOrd="0" presId="urn:microsoft.com/office/officeart/2008/layout/BendingPictureCaptionList"/>
    <dgm:cxn modelId="{AB9707A3-848A-FE49-B73F-2B8404D90C28}" srcId="{7CBA7CDD-F1F0-FC4A-A66E-33CF39BC0EE0}" destId="{807B0EF9-13A0-3142-8B8F-8EEDA42DD486}" srcOrd="2" destOrd="0" parTransId="{61507C06-E139-8841-8379-5C3A2714517F}" sibTransId="{C8F9A620-DF40-9B47-A63B-550CAC9C7084}"/>
    <dgm:cxn modelId="{EAAC29A3-2BFD-8C43-BDCB-BC1E7A5E4B45}" type="presOf" srcId="{807B0EF9-13A0-3142-8B8F-8EEDA42DD486}" destId="{59369713-4421-4741-819F-0C341238767D}" srcOrd="0" destOrd="0" presId="urn:microsoft.com/office/officeart/2008/layout/BendingPictureCaptionList"/>
    <dgm:cxn modelId="{6584CCB7-7406-6A4B-A22F-C4D5CB90A855}" srcId="{7CBA7CDD-F1F0-FC4A-A66E-33CF39BC0EE0}" destId="{54ACE763-97FF-CC44-84AF-AE04ED5335B6}" srcOrd="1" destOrd="0" parTransId="{71D0AB92-A94A-7D46-98C4-1A2F75ECD50F}" sibTransId="{1D80515D-D668-FA44-A09E-7B71AF693BF0}"/>
    <dgm:cxn modelId="{828905DA-2975-7549-8C5D-BFC48C31AA95}" type="presOf" srcId="{7CBA7CDD-F1F0-FC4A-A66E-33CF39BC0EE0}" destId="{98DC8EB3-70C0-9146-B0F1-E667F0973AF9}" srcOrd="0" destOrd="0" presId="urn:microsoft.com/office/officeart/2008/layout/BendingPictureCaptionList"/>
    <dgm:cxn modelId="{5F2ED2DE-48F6-8F4D-B15C-D804A8728C43}" type="presOf" srcId="{92371ED6-B034-EB46-AABD-6B841A7C83FA}" destId="{69E5C865-DD45-C642-9E0C-E6D7449B7562}" srcOrd="0" destOrd="0" presId="urn:microsoft.com/office/officeart/2008/layout/BendingPictureCaptionList"/>
    <dgm:cxn modelId="{81B2D1B1-CC97-9F4A-9244-DB34F5C0F914}" type="presParOf" srcId="{98DC8EB3-70C0-9146-B0F1-E667F0973AF9}" destId="{DFE8C634-91B8-634E-83CC-DA0AC16F45E5}" srcOrd="0" destOrd="0" presId="urn:microsoft.com/office/officeart/2008/layout/BendingPictureCaptionList"/>
    <dgm:cxn modelId="{07EC66C2-4227-BF4A-A732-043F9EA84C32}" type="presParOf" srcId="{DFE8C634-91B8-634E-83CC-DA0AC16F45E5}" destId="{260FF033-3D4A-A145-A309-6382D9CF334A}" srcOrd="0" destOrd="0" presId="urn:microsoft.com/office/officeart/2008/layout/BendingPictureCaptionList"/>
    <dgm:cxn modelId="{B5F7991F-B863-ED48-B15D-28865908D32F}" type="presParOf" srcId="{DFE8C634-91B8-634E-83CC-DA0AC16F45E5}" destId="{69E5C865-DD45-C642-9E0C-E6D7449B7562}" srcOrd="1" destOrd="0" presId="urn:microsoft.com/office/officeart/2008/layout/BendingPictureCaptionList"/>
    <dgm:cxn modelId="{47ED4B80-1593-A542-BCCE-1B90A66B4B3E}" type="presParOf" srcId="{98DC8EB3-70C0-9146-B0F1-E667F0973AF9}" destId="{03398FDC-E35E-C544-843F-B06BE8E95DA7}" srcOrd="1" destOrd="0" presId="urn:microsoft.com/office/officeart/2008/layout/BendingPictureCaptionList"/>
    <dgm:cxn modelId="{1EB5C860-C28B-B348-9160-1FF1C9B4383E}" type="presParOf" srcId="{98DC8EB3-70C0-9146-B0F1-E667F0973AF9}" destId="{21F557B1-58FB-3A47-AA62-09394E707106}" srcOrd="2" destOrd="0" presId="urn:microsoft.com/office/officeart/2008/layout/BendingPictureCaptionList"/>
    <dgm:cxn modelId="{80CC6956-E7B0-F641-976C-550ECCC20042}" type="presParOf" srcId="{21F557B1-58FB-3A47-AA62-09394E707106}" destId="{0DDA4BCB-92C5-6042-B039-95B6DC2B0590}" srcOrd="0" destOrd="0" presId="urn:microsoft.com/office/officeart/2008/layout/BendingPictureCaptionList"/>
    <dgm:cxn modelId="{A2E2575A-6EC4-BA48-B8F6-018981774240}" type="presParOf" srcId="{21F557B1-58FB-3A47-AA62-09394E707106}" destId="{CB1C777D-875A-3E45-9359-73296B3C720A}" srcOrd="1" destOrd="0" presId="urn:microsoft.com/office/officeart/2008/layout/BendingPictureCaptionList"/>
    <dgm:cxn modelId="{6AC1C7E6-5396-594B-B962-32C1DA48415B}" type="presParOf" srcId="{98DC8EB3-70C0-9146-B0F1-E667F0973AF9}" destId="{2ADBC3D7-069D-B049-84F2-42ED38264BB7}" srcOrd="3" destOrd="0" presId="urn:microsoft.com/office/officeart/2008/layout/BendingPictureCaptionList"/>
    <dgm:cxn modelId="{CD44AD63-42C9-844A-AE0F-9C5B0835C936}" type="presParOf" srcId="{98DC8EB3-70C0-9146-B0F1-E667F0973AF9}" destId="{DB818552-D7D2-134B-BB16-5AECC9A77AD8}" srcOrd="4" destOrd="0" presId="urn:microsoft.com/office/officeart/2008/layout/BendingPictureCaptionList"/>
    <dgm:cxn modelId="{B4125F7F-A689-FB4D-81CB-5427BD3901B1}" type="presParOf" srcId="{DB818552-D7D2-134B-BB16-5AECC9A77AD8}" destId="{6E0FD527-C6F4-D24C-ACA3-F09D41D6DC77}" srcOrd="0" destOrd="0" presId="urn:microsoft.com/office/officeart/2008/layout/BendingPictureCaptionList"/>
    <dgm:cxn modelId="{789F4AB0-5D36-5240-95B1-8767BB8CA171}" type="presParOf" srcId="{DB818552-D7D2-134B-BB16-5AECC9A77AD8}" destId="{59369713-4421-4741-819F-0C341238767D}" srcOrd="1" destOrd="0" presId="urn:microsoft.com/office/officeart/2008/layout/BendingPictureCaptionList"/>
    <dgm:cxn modelId="{2F1D6BE8-A51E-6C40-BE0E-3D952B9AE5C6}" type="presParOf" srcId="{98DC8EB3-70C0-9146-B0F1-E667F0973AF9}" destId="{B4714612-DF3A-6245-ABA7-6B3989DDC69C}" srcOrd="5" destOrd="0" presId="urn:microsoft.com/office/officeart/2008/layout/BendingPictureCaptionList"/>
    <dgm:cxn modelId="{BB632FE2-68C9-0F48-95C5-205FF4ECD357}" type="presParOf" srcId="{98DC8EB3-70C0-9146-B0F1-E667F0973AF9}" destId="{C68588C5-6599-C944-9AD2-25CE726FCFA0}" srcOrd="6" destOrd="0" presId="urn:microsoft.com/office/officeart/2008/layout/BendingPictureCaptionList"/>
    <dgm:cxn modelId="{856B2280-9365-C349-AB1C-00443977C23E}" type="presParOf" srcId="{C68588C5-6599-C944-9AD2-25CE726FCFA0}" destId="{1BD56489-F270-5147-9DFE-6A69F5E2B6A6}" srcOrd="0" destOrd="0" presId="urn:microsoft.com/office/officeart/2008/layout/BendingPictureCaptionList"/>
    <dgm:cxn modelId="{A2668306-E568-C341-8B11-908D7562D44A}" type="presParOf" srcId="{C68588C5-6599-C944-9AD2-25CE726FCFA0}" destId="{0A18A8E0-4620-6A46-8362-65B1C9C182B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7468FE-7DC8-D44A-A57E-4EA28EC295A9}" type="doc">
      <dgm:prSet loTypeId="urn:microsoft.com/office/officeart/2005/8/layout/default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2E1AEF-F7A7-554E-A332-783361E39A5C}">
      <dgm:prSet phldrT="[Text]" custT="1"/>
      <dgm:spPr/>
      <dgm:t>
        <a:bodyPr/>
        <a:lstStyle/>
        <a:p>
          <a:r>
            <a:rPr lang="en-US" sz="1600" b="1" i="0" u="sng" dirty="0">
              <a:solidFill>
                <a:srgbClr val="800000"/>
              </a:solidFill>
              <a:latin typeface="Calibri Bold"/>
              <a:cs typeface="Comic Sans MS"/>
            </a:rPr>
            <a:t>POA diagnosed by </a:t>
          </a:r>
        </a:p>
        <a:p>
          <a:r>
            <a:rPr lang="en-US" sz="1600" b="1" i="0" dirty="0">
              <a:latin typeface="Calibri Bold"/>
              <a:cs typeface="Comic Sans MS"/>
            </a:rPr>
            <a:t>Atypical resistance to ovarian stimulation with GT </a:t>
          </a:r>
          <a:r>
            <a:rPr lang="en-US" sz="1600" b="1" i="0" dirty="0">
              <a:solidFill>
                <a:srgbClr val="2925C6"/>
              </a:solidFill>
              <a:latin typeface="Calibri Bold"/>
              <a:cs typeface="Comic Sans MS"/>
            </a:rPr>
            <a:t>Prematurely elevated baseline FSH levels</a:t>
          </a:r>
        </a:p>
        <a:p>
          <a:r>
            <a:rPr lang="en-US" sz="1600" b="1" i="0" dirty="0">
              <a:solidFill>
                <a:schemeClr val="tx1"/>
              </a:solidFill>
              <a:latin typeface="Calibri Bold"/>
              <a:cs typeface="Comic Sans MS"/>
            </a:rPr>
            <a:t>Low AMH</a:t>
          </a:r>
        </a:p>
        <a:p>
          <a:r>
            <a:rPr lang="en-US" sz="1600" b="1" i="0" dirty="0">
              <a:solidFill>
                <a:srgbClr val="2925C6"/>
              </a:solidFill>
              <a:latin typeface="Calibri Bold"/>
              <a:cs typeface="Comic Sans MS"/>
            </a:rPr>
            <a:t>Abnormal ovarian function tests</a:t>
          </a:r>
        </a:p>
        <a:p>
          <a:r>
            <a:rPr lang="en-US" sz="1600" b="1" i="0" dirty="0">
              <a:solidFill>
                <a:schemeClr val="tx1"/>
              </a:solidFill>
              <a:latin typeface="Calibri Bold"/>
              <a:cs typeface="Comic Sans MS"/>
            </a:rPr>
            <a:t>Low AFC </a:t>
          </a:r>
          <a:endParaRPr lang="en-US" sz="1600" dirty="0">
            <a:solidFill>
              <a:schemeClr val="tx1"/>
            </a:solidFill>
          </a:endParaRPr>
        </a:p>
        <a:p>
          <a:r>
            <a:rPr lang="en-US" sz="1600" b="1" i="0" dirty="0">
              <a:solidFill>
                <a:srgbClr val="2925C6"/>
              </a:solidFill>
              <a:latin typeface="Calibri Bold"/>
              <a:cs typeface="Comic Sans MS"/>
            </a:rPr>
            <a:t>Family history of early menopause </a:t>
          </a:r>
        </a:p>
        <a:p>
          <a:r>
            <a:rPr lang="en-US" sz="1600" b="1" i="0" dirty="0">
              <a:latin typeface="Calibri Bold"/>
              <a:cs typeface="Comic Sans MS"/>
            </a:rPr>
            <a:t>IVF will reveal PAO and also serve as  an therapeutic modality and ultimate diagnostic test for UI</a:t>
          </a:r>
        </a:p>
        <a:p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(</a:t>
          </a:r>
          <a:r>
            <a:rPr lang="en-US" altLang="en-US" sz="1400" b="1" i="1" dirty="0" err="1">
              <a:solidFill>
                <a:srgbClr val="00B050"/>
              </a:solidFill>
              <a:latin typeface="Calibri Bold"/>
            </a:rPr>
            <a:t>Beckens</a:t>
          </a:r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 et al., 2002; </a:t>
          </a:r>
          <a:r>
            <a:rPr lang="en-US" altLang="en-US" sz="1400" b="1" i="1" dirty="0" err="1">
              <a:solidFill>
                <a:srgbClr val="00B050"/>
              </a:solidFill>
              <a:latin typeface="Calibri Bold"/>
            </a:rPr>
            <a:t>Nikoloaou</a:t>
          </a:r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 and Templeton, 2003; </a:t>
          </a:r>
          <a:r>
            <a:rPr lang="en-US" altLang="en-US" sz="1400" b="1" i="1" dirty="0" err="1">
              <a:solidFill>
                <a:srgbClr val="00B050"/>
              </a:solidFill>
              <a:latin typeface="Calibri Bold"/>
            </a:rPr>
            <a:t>Gleicher</a:t>
          </a:r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, 2005) </a:t>
          </a:r>
          <a:endParaRPr lang="en-US" sz="1400" i="1" dirty="0">
            <a:solidFill>
              <a:srgbClr val="00B050"/>
            </a:solidFill>
          </a:endParaRPr>
        </a:p>
      </dgm:t>
    </dgm:pt>
    <dgm:pt modelId="{8D0C8F4B-C4EF-3143-84EF-74B910432C87}" type="parTrans" cxnId="{CEBDEA48-CD28-8D42-A287-98ADA56428D3}">
      <dgm:prSet/>
      <dgm:spPr/>
      <dgm:t>
        <a:bodyPr/>
        <a:lstStyle/>
        <a:p>
          <a:endParaRPr lang="en-US"/>
        </a:p>
      </dgm:t>
    </dgm:pt>
    <dgm:pt modelId="{365DCE37-1202-D44D-85B6-DADCB9B3BEAD}" type="sibTrans" cxnId="{CEBDEA48-CD28-8D42-A287-98ADA56428D3}">
      <dgm:prSet/>
      <dgm:spPr/>
      <dgm:t>
        <a:bodyPr/>
        <a:lstStyle/>
        <a:p>
          <a:endParaRPr lang="en-US"/>
        </a:p>
      </dgm:t>
    </dgm:pt>
    <dgm:pt modelId="{A9846196-E72E-8A43-AB7B-08989B3B69AE}">
      <dgm:prSet phldrT="[Text]" custT="1"/>
      <dgm:spPr/>
      <dgm:t>
        <a:bodyPr/>
        <a:lstStyle/>
        <a:p>
          <a:r>
            <a:rPr lang="en-US" altLang="en-US" sz="1600" b="1" i="0" u="sng" dirty="0">
              <a:solidFill>
                <a:srgbClr val="800000"/>
              </a:solidFill>
              <a:latin typeface="Calibri Bold"/>
            </a:rPr>
            <a:t>Subclinical autoimmune disease</a:t>
          </a:r>
        </a:p>
        <a:p>
          <a:r>
            <a:rPr lang="en-US" sz="1600" b="1" i="0" dirty="0">
              <a:solidFill>
                <a:srgbClr val="000090"/>
              </a:solidFill>
              <a:latin typeface="Calibri Bold"/>
              <a:cs typeface="Comic Sans MS"/>
            </a:rPr>
            <a:t>Association between abnormal autoimmune function and female infertility seen</a:t>
          </a:r>
          <a:endParaRPr lang="en-US" sz="1600" dirty="0"/>
        </a:p>
        <a:p>
          <a:r>
            <a:rPr lang="en-US" sz="1600" b="1" i="0" u="none" dirty="0">
              <a:latin typeface="Calibri Bold"/>
              <a:cs typeface="Comic Sans MS"/>
            </a:rPr>
            <a:t>Women with classical autoimmune diseases, even before they become clinically symptomatic they demonstrate decreased fecundity </a:t>
          </a:r>
          <a:endParaRPr lang="en-US" sz="1600" u="none" dirty="0"/>
        </a:p>
        <a:p>
          <a:r>
            <a:rPr lang="en-US" sz="1600" b="1" i="0" dirty="0">
              <a:solidFill>
                <a:srgbClr val="0000FF"/>
              </a:solidFill>
              <a:latin typeface="Calibri Bold"/>
              <a:cs typeface="Comic Sans MS"/>
            </a:rPr>
            <a:t>Testing of antiphospholipid, antinuclear, antithyroid and </a:t>
          </a:r>
          <a:r>
            <a:rPr lang="en-US" sz="1600" b="1" i="0" dirty="0" err="1">
              <a:solidFill>
                <a:srgbClr val="0000FF"/>
              </a:solidFill>
              <a:latin typeface="Calibri Bold"/>
              <a:cs typeface="Comic Sans MS"/>
            </a:rPr>
            <a:t>antisperm</a:t>
          </a:r>
          <a:r>
            <a:rPr lang="en-US" sz="1600" b="1" i="0" dirty="0">
              <a:solidFill>
                <a:srgbClr val="0000FF"/>
              </a:solidFill>
              <a:latin typeface="Calibri Bold"/>
              <a:cs typeface="Comic Sans MS"/>
            </a:rPr>
            <a:t> antibodies may help</a:t>
          </a:r>
          <a:endParaRPr lang="en-US" sz="1600" dirty="0">
            <a:solidFill>
              <a:srgbClr val="0000FF"/>
            </a:solidFill>
          </a:endParaRPr>
        </a:p>
        <a:p>
          <a:r>
            <a:rPr lang="en-US" sz="1600" b="1" i="0" dirty="0">
              <a:solidFill>
                <a:srgbClr val="FF6600"/>
              </a:solidFill>
              <a:latin typeface="Calibri Bold"/>
              <a:cs typeface="Comic Sans MS"/>
            </a:rPr>
            <a:t>Women with a peripheral NK cell level &lt;12% do not have a higher number of previous pregnancy losses or lower PRs</a:t>
          </a:r>
        </a:p>
        <a:p>
          <a:r>
            <a:rPr lang="en-US" sz="1600" b="1" i="0" dirty="0">
              <a:latin typeface="Calibri Bold"/>
              <a:cs typeface="Comic Sans MS"/>
            </a:rPr>
            <a:t>Elevated peripheral NK activity in patients with UI has a risk factor for pregnancy failure</a:t>
          </a:r>
        </a:p>
        <a:p>
          <a:r>
            <a:rPr lang="en-US" sz="1200" b="1" i="1" dirty="0">
              <a:solidFill>
                <a:srgbClr val="00B050"/>
              </a:solidFill>
              <a:latin typeface="Calibri Bold"/>
              <a:cs typeface="Comic Sans MS"/>
            </a:rPr>
            <a:t>(Nelson et al., 1993; </a:t>
          </a:r>
          <a:r>
            <a:rPr lang="en-US" sz="1200" b="1" i="1" dirty="0" err="1">
              <a:solidFill>
                <a:srgbClr val="00B050"/>
              </a:solidFill>
              <a:latin typeface="Calibri Bold"/>
              <a:cs typeface="Comic Sans MS"/>
            </a:rPr>
            <a:t>Sicman</a:t>
          </a:r>
          <a:r>
            <a:rPr lang="en-US" sz="1200" b="1" i="1" dirty="0">
              <a:solidFill>
                <a:srgbClr val="00B050"/>
              </a:solidFill>
              <a:latin typeface="Calibri Bold"/>
              <a:cs typeface="Comic Sans MS"/>
            </a:rPr>
            <a:t> and Black, 1998; </a:t>
          </a:r>
          <a:r>
            <a:rPr lang="en-US" sz="1200" b="1" i="1" dirty="0" err="1">
              <a:solidFill>
                <a:srgbClr val="00B050"/>
              </a:solidFill>
              <a:latin typeface="Calibri Bold"/>
              <a:cs typeface="Comic Sans MS"/>
            </a:rPr>
            <a:t>Thum</a:t>
          </a:r>
          <a:r>
            <a:rPr lang="en-US" sz="1200" b="1" i="1" dirty="0">
              <a:solidFill>
                <a:srgbClr val="00B050"/>
              </a:solidFill>
              <a:latin typeface="Calibri Bold"/>
              <a:cs typeface="Comic Sans MS"/>
            </a:rPr>
            <a:t> et al., 2005); </a:t>
          </a:r>
          <a:r>
            <a:rPr lang="en-US" sz="1200" b="1" i="1" dirty="0" err="1">
              <a:solidFill>
                <a:srgbClr val="00B050"/>
              </a:solidFill>
              <a:latin typeface="Calibri Bold"/>
              <a:cs typeface="Comic Sans MS"/>
            </a:rPr>
            <a:t>Matsubayashi</a:t>
          </a:r>
          <a:r>
            <a:rPr lang="en-US" sz="1200" b="1" i="1" dirty="0">
              <a:solidFill>
                <a:srgbClr val="00B050"/>
              </a:solidFill>
              <a:latin typeface="Calibri Bold"/>
              <a:cs typeface="Comic Sans MS"/>
            </a:rPr>
            <a:t> et al., 2001)</a:t>
          </a:r>
          <a:endParaRPr lang="en-US" sz="1200" i="1" dirty="0">
            <a:solidFill>
              <a:srgbClr val="00B050"/>
            </a:solidFill>
          </a:endParaRPr>
        </a:p>
      </dgm:t>
    </dgm:pt>
    <dgm:pt modelId="{F2DC0B85-031E-EE41-B821-8C9BD71F7164}" type="parTrans" cxnId="{6F3C2E9E-084F-AA41-AC42-22F8375D9E2F}">
      <dgm:prSet/>
      <dgm:spPr/>
      <dgm:t>
        <a:bodyPr/>
        <a:lstStyle/>
        <a:p>
          <a:endParaRPr lang="en-US"/>
        </a:p>
      </dgm:t>
    </dgm:pt>
    <dgm:pt modelId="{8A248334-967E-C742-A487-57F399B79EE9}" type="sibTrans" cxnId="{6F3C2E9E-084F-AA41-AC42-22F8375D9E2F}">
      <dgm:prSet/>
      <dgm:spPr/>
      <dgm:t>
        <a:bodyPr/>
        <a:lstStyle/>
        <a:p>
          <a:endParaRPr lang="en-US"/>
        </a:p>
      </dgm:t>
    </dgm:pt>
    <dgm:pt modelId="{CE631658-4E5A-EE45-ABFB-89D53AAB1A0B}">
      <dgm:prSet custT="1"/>
      <dgm:spPr/>
      <dgm:t>
        <a:bodyPr/>
        <a:lstStyle/>
        <a:p>
          <a:r>
            <a:rPr lang="en-US" altLang="en-US" sz="1600" b="1" i="0" u="sng" dirty="0">
              <a:solidFill>
                <a:srgbClr val="9B0605"/>
              </a:solidFill>
              <a:latin typeface="Calibri Bold"/>
            </a:rPr>
            <a:t>Endometriosis</a:t>
          </a:r>
        </a:p>
        <a:p>
          <a:r>
            <a:rPr lang="en-US" altLang="en-US" sz="1600" b="1" i="0" dirty="0">
              <a:solidFill>
                <a:srgbClr val="000090"/>
              </a:solidFill>
              <a:latin typeface="Calibri Bold"/>
            </a:rPr>
            <a:t> may be under diagnosed and UI may in many cases, represent a non-visible and/or only microscopic precursor stage of endometriosis </a:t>
          </a:r>
        </a:p>
        <a:p>
          <a:r>
            <a:rPr lang="en-US" altLang="en-US" sz="1600" b="1" i="0" dirty="0">
              <a:solidFill>
                <a:srgbClr val="F14D30"/>
              </a:solidFill>
              <a:latin typeface="Calibri Bold"/>
            </a:rPr>
            <a:t>Mild endometriosis can affect normal tubal function, as well as other reproductive processes</a:t>
          </a:r>
        </a:p>
        <a:p>
          <a:r>
            <a:rPr lang="en-US" altLang="en-US" sz="1600" b="1" i="0" dirty="0">
              <a:solidFill>
                <a:srgbClr val="0000FF"/>
              </a:solidFill>
              <a:latin typeface="Calibri Bold"/>
            </a:rPr>
            <a:t>Accurate diagnosis </a:t>
          </a:r>
          <a:r>
            <a:rPr lang="en-US" altLang="en-US" sz="1600" b="1" i="0" dirty="0">
              <a:latin typeface="Calibri Bold"/>
            </a:rPr>
            <a:t>can be </a:t>
          </a:r>
          <a:r>
            <a:rPr lang="en-US" altLang="en-US" sz="1600" b="1" i="0" dirty="0">
              <a:solidFill>
                <a:srgbClr val="0000FF"/>
              </a:solidFill>
              <a:latin typeface="Calibri Bold"/>
            </a:rPr>
            <a:t>difficult</a:t>
          </a:r>
          <a:r>
            <a:rPr lang="en-US" altLang="en-US" sz="1600" b="1" i="0" dirty="0">
              <a:latin typeface="Calibri Bold"/>
            </a:rPr>
            <a:t> because the disease is often microscopic in nature and presents visually with a variety of atypical lesions </a:t>
          </a:r>
        </a:p>
        <a:p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(</a:t>
          </a:r>
          <a:r>
            <a:rPr lang="en-US" altLang="en-US" sz="1400" b="1" i="1" dirty="0" err="1">
              <a:solidFill>
                <a:srgbClr val="00B050"/>
              </a:solidFill>
              <a:latin typeface="Calibri Bold"/>
            </a:rPr>
            <a:t>Guidice</a:t>
          </a:r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 and Kao, 2004,  ASRM, 2004) </a:t>
          </a:r>
        </a:p>
      </dgm:t>
    </dgm:pt>
    <dgm:pt modelId="{A350982B-8CD5-F145-8D01-649155526C5E}" type="parTrans" cxnId="{F42905E2-00A1-B148-977C-53FAC5A4A231}">
      <dgm:prSet/>
      <dgm:spPr/>
      <dgm:t>
        <a:bodyPr/>
        <a:lstStyle/>
        <a:p>
          <a:endParaRPr lang="en-US"/>
        </a:p>
      </dgm:t>
    </dgm:pt>
    <dgm:pt modelId="{08649460-2041-0B47-93B0-20FC86FEBE74}" type="sibTrans" cxnId="{F42905E2-00A1-B148-977C-53FAC5A4A231}">
      <dgm:prSet/>
      <dgm:spPr/>
      <dgm:t>
        <a:bodyPr/>
        <a:lstStyle/>
        <a:p>
          <a:endParaRPr lang="en-US"/>
        </a:p>
      </dgm:t>
    </dgm:pt>
    <dgm:pt modelId="{FB4CB3CB-895C-CD45-864F-EB1E9F5DE3C6}">
      <dgm:prSet custT="1"/>
      <dgm:spPr/>
      <dgm:t>
        <a:bodyPr/>
        <a:lstStyle/>
        <a:p>
          <a:r>
            <a:rPr lang="en-US" altLang="en-US" sz="1600" b="1" i="0" u="sng" dirty="0">
              <a:solidFill>
                <a:srgbClr val="800000"/>
              </a:solidFill>
              <a:latin typeface="Calibri Bold"/>
            </a:rPr>
            <a:t>Tubal disease</a:t>
          </a:r>
        </a:p>
        <a:p>
          <a:endParaRPr lang="en-US" altLang="en-US" sz="1600" b="1" i="0" dirty="0">
            <a:solidFill>
              <a:srgbClr val="800000"/>
            </a:solidFill>
            <a:latin typeface="Calibri Bold"/>
          </a:endParaRPr>
        </a:p>
        <a:p>
          <a:r>
            <a:rPr lang="en-US" altLang="en-US" sz="1600" b="1" i="0" dirty="0">
              <a:solidFill>
                <a:srgbClr val="2925C6"/>
              </a:solidFill>
              <a:latin typeface="Calibri Bold"/>
            </a:rPr>
            <a:t> may not be diagnosed when HSG</a:t>
          </a:r>
        </a:p>
        <a:p>
          <a:r>
            <a:rPr lang="en-US" altLang="en-US" sz="1600" b="1" i="0" dirty="0">
              <a:solidFill>
                <a:srgbClr val="2925C6"/>
              </a:solidFill>
              <a:latin typeface="Calibri Bold"/>
            </a:rPr>
            <a:t>is the primary investigation for tubal factor</a:t>
          </a:r>
        </a:p>
        <a:p>
          <a:endParaRPr lang="en-US" altLang="en-US" sz="1600" b="1" i="0" dirty="0">
            <a:solidFill>
              <a:srgbClr val="2925C6"/>
            </a:solidFill>
            <a:latin typeface="Calibri Bold"/>
          </a:endParaRPr>
        </a:p>
        <a:p>
          <a:r>
            <a:rPr lang="en-US" sz="1600" b="1" i="0" dirty="0">
              <a:latin typeface="Calibri Bold"/>
              <a:ea typeface="ＭＳ Ｐゴシック" charset="0"/>
              <a:cs typeface="Comic Sans MS"/>
            </a:rPr>
            <a:t>Tubal function can be impaired in the presence of tubal patency</a:t>
          </a:r>
        </a:p>
        <a:p>
          <a:r>
            <a:rPr lang="en-US" sz="1400" b="1" i="1" dirty="0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(</a:t>
          </a:r>
          <a:r>
            <a:rPr lang="en-US" sz="1400" b="1" i="1" dirty="0" err="1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Karande</a:t>
          </a:r>
          <a:r>
            <a:rPr lang="en-US" sz="1400" b="1" i="1" dirty="0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 et al., 1996; </a:t>
          </a:r>
          <a:r>
            <a:rPr lang="en-US" sz="1400" b="1" i="1" dirty="0" err="1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Papaioannou</a:t>
          </a:r>
          <a:r>
            <a:rPr lang="en-US" sz="1400" b="1" i="1" dirty="0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 et al., 2003) </a:t>
          </a:r>
          <a:r>
            <a:rPr lang="en-US" altLang="en-US" sz="1400" b="1" i="1" dirty="0">
              <a:solidFill>
                <a:srgbClr val="00B050"/>
              </a:solidFill>
              <a:latin typeface="Calibri Bold"/>
            </a:rPr>
            <a:t> </a:t>
          </a:r>
        </a:p>
      </dgm:t>
    </dgm:pt>
    <dgm:pt modelId="{FD1C90A8-4DE1-9547-B699-F2B524477AC7}" type="parTrans" cxnId="{99AFCD2E-0D7E-ED45-BA6B-3BFCDC8BDD6A}">
      <dgm:prSet/>
      <dgm:spPr/>
      <dgm:t>
        <a:bodyPr/>
        <a:lstStyle/>
        <a:p>
          <a:endParaRPr lang="en-US"/>
        </a:p>
      </dgm:t>
    </dgm:pt>
    <dgm:pt modelId="{81BE4FFB-1370-274E-9172-A0B68CFB8291}" type="sibTrans" cxnId="{99AFCD2E-0D7E-ED45-BA6B-3BFCDC8BDD6A}">
      <dgm:prSet/>
      <dgm:spPr/>
      <dgm:t>
        <a:bodyPr/>
        <a:lstStyle/>
        <a:p>
          <a:endParaRPr lang="en-US"/>
        </a:p>
      </dgm:t>
    </dgm:pt>
    <dgm:pt modelId="{02C72279-2B15-2145-BD9C-395D3357A998}" type="pres">
      <dgm:prSet presAssocID="{DC7468FE-7DC8-D44A-A57E-4EA28EC295A9}" presName="diagram" presStyleCnt="0">
        <dgm:presLayoutVars>
          <dgm:dir/>
          <dgm:resizeHandles val="exact"/>
        </dgm:presLayoutVars>
      </dgm:prSet>
      <dgm:spPr/>
    </dgm:pt>
    <dgm:pt modelId="{C9BBD313-CD52-1B4D-9D7C-06B8A61AF3A8}" type="pres">
      <dgm:prSet presAssocID="{CE631658-4E5A-EE45-ABFB-89D53AAB1A0B}" presName="node" presStyleLbl="node1" presStyleIdx="0" presStyleCnt="4" custScaleX="415166" custScaleY="320806" custLinFactNeighborX="-368" custLinFactNeighborY="-20171">
        <dgm:presLayoutVars>
          <dgm:bulletEnabled val="1"/>
        </dgm:presLayoutVars>
      </dgm:prSet>
      <dgm:spPr/>
    </dgm:pt>
    <dgm:pt modelId="{7D3D976D-34F7-774E-9DC5-64458630F052}" type="pres">
      <dgm:prSet presAssocID="{08649460-2041-0B47-93B0-20FC86FEBE74}" presName="sibTrans" presStyleCnt="0"/>
      <dgm:spPr/>
    </dgm:pt>
    <dgm:pt modelId="{EE2F821D-087B-254D-82D9-598A0732F3E1}" type="pres">
      <dgm:prSet presAssocID="{FB4CB3CB-895C-CD45-864F-EB1E9F5DE3C6}" presName="node" presStyleLbl="node1" presStyleIdx="1" presStyleCnt="4" custScaleX="415166" custScaleY="320806" custLinFactNeighborX="-368" custLinFactNeighborY="-20171">
        <dgm:presLayoutVars>
          <dgm:bulletEnabled val="1"/>
        </dgm:presLayoutVars>
      </dgm:prSet>
      <dgm:spPr/>
    </dgm:pt>
    <dgm:pt modelId="{ACF3143C-20CF-1D45-82EE-19191CBDEA80}" type="pres">
      <dgm:prSet presAssocID="{81BE4FFB-1370-274E-9172-A0B68CFB8291}" presName="sibTrans" presStyleCnt="0"/>
      <dgm:spPr/>
    </dgm:pt>
    <dgm:pt modelId="{D3D34D64-3504-8246-A427-D1ECC169FEC4}" type="pres">
      <dgm:prSet presAssocID="{2B2E1AEF-F7A7-554E-A332-783361E39A5C}" presName="node" presStyleLbl="node1" presStyleIdx="2" presStyleCnt="4" custScaleX="415166" custScaleY="395691" custLinFactNeighborX="-368" custLinFactNeighborY="-3016">
        <dgm:presLayoutVars>
          <dgm:bulletEnabled val="1"/>
        </dgm:presLayoutVars>
      </dgm:prSet>
      <dgm:spPr/>
    </dgm:pt>
    <dgm:pt modelId="{44C128AF-33E3-4E4E-81B0-34FFEA7C5016}" type="pres">
      <dgm:prSet presAssocID="{365DCE37-1202-D44D-85B6-DADCB9B3BEAD}" presName="sibTrans" presStyleCnt="0"/>
      <dgm:spPr/>
    </dgm:pt>
    <dgm:pt modelId="{80E8ED48-DC9B-BF41-8082-CB2B199B8795}" type="pres">
      <dgm:prSet presAssocID="{A9846196-E72E-8A43-AB7B-08989B3B69AE}" presName="node" presStyleLbl="node1" presStyleIdx="3" presStyleCnt="4" custScaleX="415166" custScaleY="395691" custLinFactNeighborX="-1063" custLinFactNeighborY="-3402">
        <dgm:presLayoutVars>
          <dgm:bulletEnabled val="1"/>
        </dgm:presLayoutVars>
      </dgm:prSet>
      <dgm:spPr/>
    </dgm:pt>
  </dgm:ptLst>
  <dgm:cxnLst>
    <dgm:cxn modelId="{496D6107-87A2-CF42-9E5E-86E67F2793D4}" type="presOf" srcId="{2B2E1AEF-F7A7-554E-A332-783361E39A5C}" destId="{D3D34D64-3504-8246-A427-D1ECC169FEC4}" srcOrd="0" destOrd="0" presId="urn:microsoft.com/office/officeart/2005/8/layout/default"/>
    <dgm:cxn modelId="{99AFCD2E-0D7E-ED45-BA6B-3BFCDC8BDD6A}" srcId="{DC7468FE-7DC8-D44A-A57E-4EA28EC295A9}" destId="{FB4CB3CB-895C-CD45-864F-EB1E9F5DE3C6}" srcOrd="1" destOrd="0" parTransId="{FD1C90A8-4DE1-9547-B699-F2B524477AC7}" sibTransId="{81BE4FFB-1370-274E-9172-A0B68CFB8291}"/>
    <dgm:cxn modelId="{CEBDEA48-CD28-8D42-A287-98ADA56428D3}" srcId="{DC7468FE-7DC8-D44A-A57E-4EA28EC295A9}" destId="{2B2E1AEF-F7A7-554E-A332-783361E39A5C}" srcOrd="2" destOrd="0" parTransId="{8D0C8F4B-C4EF-3143-84EF-74B910432C87}" sibTransId="{365DCE37-1202-D44D-85B6-DADCB9B3BEAD}"/>
    <dgm:cxn modelId="{6F3C2E9E-084F-AA41-AC42-22F8375D9E2F}" srcId="{DC7468FE-7DC8-D44A-A57E-4EA28EC295A9}" destId="{A9846196-E72E-8A43-AB7B-08989B3B69AE}" srcOrd="3" destOrd="0" parTransId="{F2DC0B85-031E-EE41-B821-8C9BD71F7164}" sibTransId="{8A248334-967E-C742-A487-57F399B79EE9}"/>
    <dgm:cxn modelId="{411ADDC1-E604-0B49-B017-E8A291AEC6EA}" type="presOf" srcId="{A9846196-E72E-8A43-AB7B-08989B3B69AE}" destId="{80E8ED48-DC9B-BF41-8082-CB2B199B8795}" srcOrd="0" destOrd="0" presId="urn:microsoft.com/office/officeart/2005/8/layout/default"/>
    <dgm:cxn modelId="{A034A5C2-ADE0-7D47-8C68-07D2CDE046C5}" type="presOf" srcId="{FB4CB3CB-895C-CD45-864F-EB1E9F5DE3C6}" destId="{EE2F821D-087B-254D-82D9-598A0732F3E1}" srcOrd="0" destOrd="0" presId="urn:microsoft.com/office/officeart/2005/8/layout/default"/>
    <dgm:cxn modelId="{8B9349D2-D891-734A-A2B6-035B607DC900}" type="presOf" srcId="{DC7468FE-7DC8-D44A-A57E-4EA28EC295A9}" destId="{02C72279-2B15-2145-BD9C-395D3357A998}" srcOrd="0" destOrd="0" presId="urn:microsoft.com/office/officeart/2005/8/layout/default"/>
    <dgm:cxn modelId="{F42905E2-00A1-B148-977C-53FAC5A4A231}" srcId="{DC7468FE-7DC8-D44A-A57E-4EA28EC295A9}" destId="{CE631658-4E5A-EE45-ABFB-89D53AAB1A0B}" srcOrd="0" destOrd="0" parTransId="{A350982B-8CD5-F145-8D01-649155526C5E}" sibTransId="{08649460-2041-0B47-93B0-20FC86FEBE74}"/>
    <dgm:cxn modelId="{69F964E9-68CB-E648-8EBB-34DB8EA87E7A}" type="presOf" srcId="{CE631658-4E5A-EE45-ABFB-89D53AAB1A0B}" destId="{C9BBD313-CD52-1B4D-9D7C-06B8A61AF3A8}" srcOrd="0" destOrd="0" presId="urn:microsoft.com/office/officeart/2005/8/layout/default"/>
    <dgm:cxn modelId="{BF764CD6-50FF-624D-89DF-9C6CEAC1270E}" type="presParOf" srcId="{02C72279-2B15-2145-BD9C-395D3357A998}" destId="{C9BBD313-CD52-1B4D-9D7C-06B8A61AF3A8}" srcOrd="0" destOrd="0" presId="urn:microsoft.com/office/officeart/2005/8/layout/default"/>
    <dgm:cxn modelId="{78823A86-5EF1-1B4F-B4E7-CD8177B27B46}" type="presParOf" srcId="{02C72279-2B15-2145-BD9C-395D3357A998}" destId="{7D3D976D-34F7-774E-9DC5-64458630F052}" srcOrd="1" destOrd="0" presId="urn:microsoft.com/office/officeart/2005/8/layout/default"/>
    <dgm:cxn modelId="{27F9C410-2498-3C42-9C33-6339004F76CA}" type="presParOf" srcId="{02C72279-2B15-2145-BD9C-395D3357A998}" destId="{EE2F821D-087B-254D-82D9-598A0732F3E1}" srcOrd="2" destOrd="0" presId="urn:microsoft.com/office/officeart/2005/8/layout/default"/>
    <dgm:cxn modelId="{F63DA199-60EB-B645-BFDB-26851F22C2C8}" type="presParOf" srcId="{02C72279-2B15-2145-BD9C-395D3357A998}" destId="{ACF3143C-20CF-1D45-82EE-19191CBDEA80}" srcOrd="3" destOrd="0" presId="urn:microsoft.com/office/officeart/2005/8/layout/default"/>
    <dgm:cxn modelId="{941906F7-7374-1B4E-BD00-EA5541F946CB}" type="presParOf" srcId="{02C72279-2B15-2145-BD9C-395D3357A998}" destId="{D3D34D64-3504-8246-A427-D1ECC169FEC4}" srcOrd="4" destOrd="0" presId="urn:microsoft.com/office/officeart/2005/8/layout/default"/>
    <dgm:cxn modelId="{C7E51105-1729-374A-84B3-329E43F93CB2}" type="presParOf" srcId="{02C72279-2B15-2145-BD9C-395D3357A998}" destId="{44C128AF-33E3-4E4E-81B0-34FFEA7C5016}" srcOrd="5" destOrd="0" presId="urn:microsoft.com/office/officeart/2005/8/layout/default"/>
    <dgm:cxn modelId="{B62EB0CA-4BDC-3A49-8279-0C857C621A7D}" type="presParOf" srcId="{02C72279-2B15-2145-BD9C-395D3357A998}" destId="{80E8ED48-DC9B-BF41-8082-CB2B199B87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D8DD64-A2F3-1E4F-BEB8-97A53597B95E}" type="doc">
      <dgm:prSet loTypeId="urn:microsoft.com/office/officeart/2005/8/layout/hierarchy2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6707A08-22EB-4C4B-97DF-A8AB30073817}">
      <dgm:prSet phldrT="[Text]" custT="1"/>
      <dgm:spPr/>
      <dgm:t>
        <a:bodyPr/>
        <a:lstStyle/>
        <a:p>
          <a:r>
            <a:rPr lang="en-US" sz="3200" b="1" i="0" dirty="0">
              <a:solidFill>
                <a:srgbClr val="C00000"/>
              </a:solidFill>
              <a:latin typeface="Calibri Bold"/>
            </a:rPr>
            <a:t>Management </a:t>
          </a:r>
        </a:p>
      </dgm:t>
    </dgm:pt>
    <dgm:pt modelId="{48B27BAF-59E8-C34D-9383-36370D2899E8}" type="parTrans" cxnId="{F430F2D1-43A6-F74C-9FE3-FEBED1A6AAEF}">
      <dgm:prSet/>
      <dgm:spPr/>
      <dgm:t>
        <a:bodyPr/>
        <a:lstStyle/>
        <a:p>
          <a:endParaRPr lang="en-US"/>
        </a:p>
      </dgm:t>
    </dgm:pt>
    <dgm:pt modelId="{F77413B0-4A0F-3745-B17F-8D2F427E4FBB}" type="sibTrans" cxnId="{F430F2D1-43A6-F74C-9FE3-FEBED1A6AAEF}">
      <dgm:prSet/>
      <dgm:spPr/>
      <dgm:t>
        <a:bodyPr/>
        <a:lstStyle/>
        <a:p>
          <a:endParaRPr lang="en-US"/>
        </a:p>
      </dgm:t>
    </dgm:pt>
    <dgm:pt modelId="{933DF4DD-B82A-9347-A0EA-A7531764EA95}">
      <dgm:prSet phldrT="[Text]"/>
      <dgm:spPr/>
      <dgm:t>
        <a:bodyPr/>
        <a:lstStyle/>
        <a:p>
          <a:r>
            <a:rPr kumimoji="1" lang="en-US" b="1" i="0" dirty="0">
              <a:solidFill>
                <a:srgbClr val="2925C6"/>
              </a:solidFill>
              <a:latin typeface="Calibri Bold"/>
              <a:cs typeface="Times New Roman" charset="0"/>
            </a:rPr>
            <a:t>Expectant therapy for 6-12 months</a:t>
          </a:r>
        </a:p>
        <a:p>
          <a:r>
            <a:rPr kumimoji="1" lang="en-US" b="1" i="0" dirty="0">
              <a:latin typeface="Calibri Bold"/>
              <a:cs typeface="Times New Roman" charset="0"/>
            </a:rPr>
            <a:t>&lt; 35 </a:t>
          </a:r>
          <a:r>
            <a:rPr kumimoji="1" lang="en-US" b="1" i="0" dirty="0" err="1">
              <a:latin typeface="Calibri Bold"/>
              <a:cs typeface="Times New Roman" charset="0"/>
            </a:rPr>
            <a:t>yrs</a:t>
          </a:r>
          <a:r>
            <a:rPr kumimoji="1" lang="en-US" b="1" i="0" dirty="0">
              <a:latin typeface="Calibri Bold"/>
              <a:cs typeface="Times New Roman" charset="0"/>
            </a:rPr>
            <a:t> with 2 </a:t>
          </a:r>
          <a:r>
            <a:rPr kumimoji="1" lang="en-US" b="1" i="0" dirty="0" err="1">
              <a:latin typeface="Calibri Bold"/>
              <a:cs typeface="Times New Roman" charset="0"/>
            </a:rPr>
            <a:t>yrs</a:t>
          </a:r>
          <a:r>
            <a:rPr kumimoji="1" lang="en-US" b="1" i="0" dirty="0">
              <a:latin typeface="Calibri Bold"/>
              <a:cs typeface="Times New Roman" charset="0"/>
            </a:rPr>
            <a:t> of infertility  and with </a:t>
          </a:r>
          <a:r>
            <a:rPr kumimoji="1" lang="en-US" b="1" i="0">
              <a:latin typeface="Calibri Bold"/>
              <a:cs typeface="Times New Roman" charset="0"/>
            </a:rPr>
            <a:t>Normal Ovarian Reserve Test (ORT)</a:t>
          </a:r>
          <a:endParaRPr lang="en-US" dirty="0"/>
        </a:p>
      </dgm:t>
    </dgm:pt>
    <dgm:pt modelId="{46995D8B-692A-6645-BC5A-C771016BA03F}" type="parTrans" cxnId="{39DCB277-8A32-C144-ADEF-F4F51628BEAC}">
      <dgm:prSet/>
      <dgm:spPr/>
      <dgm:t>
        <a:bodyPr/>
        <a:lstStyle/>
        <a:p>
          <a:endParaRPr lang="en-US"/>
        </a:p>
      </dgm:t>
    </dgm:pt>
    <dgm:pt modelId="{E616DA18-9826-1C47-8D04-EEBA3648B412}" type="sibTrans" cxnId="{39DCB277-8A32-C144-ADEF-F4F51628BEAC}">
      <dgm:prSet/>
      <dgm:spPr/>
      <dgm:t>
        <a:bodyPr/>
        <a:lstStyle/>
        <a:p>
          <a:endParaRPr lang="en-US"/>
        </a:p>
      </dgm:t>
    </dgm:pt>
    <dgm:pt modelId="{F01074E0-B637-494F-8EB7-BCEF56FF3C56}">
      <dgm:prSet phldrT="[Text]"/>
      <dgm:spPr/>
      <dgm:t>
        <a:bodyPr/>
        <a:lstStyle/>
        <a:p>
          <a:pPr>
            <a:buFontTx/>
            <a:buNone/>
          </a:pPr>
          <a:r>
            <a:rPr kumimoji="1" lang="en-US" b="1" i="0" dirty="0">
              <a:solidFill>
                <a:srgbClr val="FF6600"/>
              </a:solidFill>
              <a:latin typeface="Calibri Bold"/>
              <a:cs typeface="Times New Roman" charset="0"/>
            </a:rPr>
            <a:t>After 3yr.: </a:t>
          </a:r>
          <a:r>
            <a:rPr kumimoji="1" lang="en-US" b="1" i="0" dirty="0">
              <a:latin typeface="Calibri Bold"/>
              <a:cs typeface="Times New Roman" charset="0"/>
            </a:rPr>
            <a:t>60% will conceive spontaneously                </a:t>
          </a:r>
          <a:r>
            <a:rPr kumimoji="1" lang="en-US" b="1" i="0" dirty="0">
              <a:solidFill>
                <a:srgbClr val="0C6A14"/>
              </a:solidFill>
              <a:latin typeface="Calibri Bold"/>
              <a:cs typeface="Times New Roman" charset="0"/>
            </a:rPr>
            <a:t>(Gordon &amp;  Speroff,2002) </a:t>
          </a:r>
          <a:r>
            <a:rPr kumimoji="1" lang="en-US" b="1" i="0" dirty="0">
              <a:solidFill>
                <a:srgbClr val="FF6600"/>
              </a:solidFill>
              <a:latin typeface="Calibri Bold"/>
              <a:cs typeface="Times New Roman" charset="0"/>
            </a:rPr>
            <a:t>After 5 yr.:  </a:t>
          </a:r>
          <a:r>
            <a:rPr kumimoji="1" lang="en-US" b="1" i="0" dirty="0">
              <a:latin typeface="Calibri Bold"/>
              <a:cs typeface="Times New Roman" charset="0"/>
            </a:rPr>
            <a:t>80% </a:t>
          </a:r>
          <a:r>
            <a:rPr kumimoji="1" lang="en-US" b="1" i="0" dirty="0">
              <a:solidFill>
                <a:srgbClr val="0C6A14"/>
              </a:solidFill>
              <a:latin typeface="Calibri Bold"/>
              <a:cs typeface="Times New Roman" charset="0"/>
            </a:rPr>
            <a:t>(Randolph,2000)</a:t>
          </a:r>
          <a:endParaRPr lang="en-US" dirty="0"/>
        </a:p>
      </dgm:t>
    </dgm:pt>
    <dgm:pt modelId="{37CA5313-5553-2745-A7A5-120B65BFEE11}" type="parTrans" cxnId="{8D4A91D5-E72A-1D4C-B889-B3C7D8B2D397}">
      <dgm:prSet/>
      <dgm:spPr/>
      <dgm:t>
        <a:bodyPr/>
        <a:lstStyle/>
        <a:p>
          <a:endParaRPr lang="en-US"/>
        </a:p>
      </dgm:t>
    </dgm:pt>
    <dgm:pt modelId="{44A3C632-1396-F44B-923E-73A95578E5F0}" type="sibTrans" cxnId="{8D4A91D5-E72A-1D4C-B889-B3C7D8B2D397}">
      <dgm:prSet/>
      <dgm:spPr/>
      <dgm:t>
        <a:bodyPr/>
        <a:lstStyle/>
        <a:p>
          <a:endParaRPr lang="en-US"/>
        </a:p>
      </dgm:t>
    </dgm:pt>
    <dgm:pt modelId="{7B6212CD-7EF6-C448-8D0A-08DEA078FDE8}">
      <dgm:prSet phldrT="[Text]"/>
      <dgm:spPr/>
      <dgm:t>
        <a:bodyPr/>
        <a:lstStyle/>
        <a:p>
          <a:r>
            <a:rPr kumimoji="1" lang="en-US" b="1" i="0" dirty="0">
              <a:solidFill>
                <a:srgbClr val="2925C6"/>
              </a:solidFill>
              <a:latin typeface="Calibri Bold"/>
              <a:cs typeface="Times New Roman" charset="0"/>
            </a:rPr>
            <a:t>Aggressive Therapy:</a:t>
          </a:r>
        </a:p>
        <a:p>
          <a:r>
            <a:rPr kumimoji="1" lang="en-US" b="1" i="0" dirty="0">
              <a:latin typeface="Calibri Bold"/>
              <a:cs typeface="Times New Roman" charset="0"/>
            </a:rPr>
            <a:t>&gt; 35 </a:t>
          </a:r>
          <a:r>
            <a:rPr kumimoji="1" lang="en-US" b="1" i="0" dirty="0" err="1">
              <a:latin typeface="Calibri Bold"/>
              <a:cs typeface="Times New Roman" charset="0"/>
            </a:rPr>
            <a:t>yrs</a:t>
          </a:r>
          <a:r>
            <a:rPr kumimoji="1" lang="en-US" b="1" i="0" dirty="0">
              <a:latin typeface="Calibri Bold"/>
              <a:cs typeface="Times New Roman" charset="0"/>
            </a:rPr>
            <a:t> or &gt;3 </a:t>
          </a:r>
          <a:r>
            <a:rPr kumimoji="1" lang="en-US" b="1" i="0" dirty="0" err="1">
              <a:latin typeface="Calibri Bold"/>
              <a:cs typeface="Times New Roman" charset="0"/>
            </a:rPr>
            <a:t>yrs</a:t>
          </a:r>
          <a:r>
            <a:rPr kumimoji="1" lang="en-US" b="1" i="0" dirty="0">
              <a:latin typeface="Calibri Bold"/>
              <a:cs typeface="Times New Roman" charset="0"/>
            </a:rPr>
            <a:t> of infertility</a:t>
          </a:r>
        </a:p>
        <a:p>
          <a:r>
            <a:rPr kumimoji="1" lang="en-US" b="1" i="0" dirty="0">
              <a:solidFill>
                <a:srgbClr val="0C6A14"/>
              </a:solidFill>
              <a:latin typeface="Calibri Bold"/>
              <a:cs typeface="Times New Roman" charset="0"/>
            </a:rPr>
            <a:t>(Soules,2000) </a:t>
          </a:r>
          <a:r>
            <a:rPr kumimoji="1" lang="en-US" b="1" i="0" dirty="0">
              <a:latin typeface="Calibri Bold"/>
              <a:cs typeface="Times New Roman" charset="0"/>
            </a:rPr>
            <a:t> </a:t>
          </a:r>
          <a:endParaRPr lang="en-US" dirty="0"/>
        </a:p>
      </dgm:t>
    </dgm:pt>
    <dgm:pt modelId="{3CBF90AA-8583-914A-8B23-951B3B0CB5A3}" type="parTrans" cxnId="{0127F6A9-8618-6A46-B197-355B1E1538A7}">
      <dgm:prSet/>
      <dgm:spPr/>
      <dgm:t>
        <a:bodyPr/>
        <a:lstStyle/>
        <a:p>
          <a:endParaRPr lang="en-US"/>
        </a:p>
      </dgm:t>
    </dgm:pt>
    <dgm:pt modelId="{7EC3514A-845C-6E46-B4AC-7A4CE2B3677D}" type="sibTrans" cxnId="{0127F6A9-8618-6A46-B197-355B1E1538A7}">
      <dgm:prSet/>
      <dgm:spPr/>
      <dgm:t>
        <a:bodyPr/>
        <a:lstStyle/>
        <a:p>
          <a:endParaRPr lang="en-US"/>
        </a:p>
      </dgm:t>
    </dgm:pt>
    <dgm:pt modelId="{1B3BED42-1B9C-984C-8D64-C4A81F6E94C4}">
      <dgm:prSet phldrT="[Text]"/>
      <dgm:spPr/>
      <dgm:t>
        <a:bodyPr/>
        <a:lstStyle/>
        <a:p>
          <a:r>
            <a:rPr kumimoji="1" lang="en-US" b="1" i="0" dirty="0">
              <a:latin typeface="Calibri Bold"/>
              <a:cs typeface="Times New Roman" charset="0"/>
            </a:rPr>
            <a:t>Unfortunately, it is not yet possible </a:t>
          </a:r>
          <a:r>
            <a:rPr kumimoji="1" lang="en-US" b="1" i="0" dirty="0">
              <a:solidFill>
                <a:srgbClr val="0000FF"/>
              </a:solidFill>
              <a:latin typeface="Calibri Bold"/>
              <a:cs typeface="Times New Roman" charset="0"/>
            </a:rPr>
            <a:t>to predict </a:t>
          </a:r>
          <a:r>
            <a:rPr kumimoji="1" lang="en-US" b="1" i="0" dirty="0">
              <a:latin typeface="Calibri Bold"/>
              <a:cs typeface="Times New Roman" charset="0"/>
            </a:rPr>
            <a:t>which couples will conceive spontaneously or in what time frame</a:t>
          </a:r>
          <a:r>
            <a:rPr kumimoji="1" lang="en-US" b="1" i="0" dirty="0">
              <a:solidFill>
                <a:srgbClr val="FFFF00"/>
              </a:solidFill>
              <a:latin typeface="Calibri Bold"/>
              <a:cs typeface="Times New Roman" charset="0"/>
            </a:rPr>
            <a:t> </a:t>
          </a:r>
          <a:endParaRPr lang="en-US" dirty="0"/>
        </a:p>
      </dgm:t>
    </dgm:pt>
    <dgm:pt modelId="{2828C755-EC4A-5544-8270-233CE58E4E8F}" type="sibTrans" cxnId="{09D1D471-B2AE-A54F-A65E-5591C15C39A5}">
      <dgm:prSet/>
      <dgm:spPr/>
      <dgm:t>
        <a:bodyPr/>
        <a:lstStyle/>
        <a:p>
          <a:endParaRPr lang="en-US"/>
        </a:p>
      </dgm:t>
    </dgm:pt>
    <dgm:pt modelId="{A12950A2-E12F-A246-AC0B-6DD343CAFE01}" type="parTrans" cxnId="{09D1D471-B2AE-A54F-A65E-5591C15C39A5}">
      <dgm:prSet/>
      <dgm:spPr/>
      <dgm:t>
        <a:bodyPr/>
        <a:lstStyle/>
        <a:p>
          <a:endParaRPr lang="en-US"/>
        </a:p>
      </dgm:t>
    </dgm:pt>
    <dgm:pt modelId="{AEA107F9-B0F9-A74A-978D-3F06D220415E}" type="pres">
      <dgm:prSet presAssocID="{48D8DD64-A2F3-1E4F-BEB8-97A53597B9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058348-9142-EB41-9160-52251032707A}" type="pres">
      <dgm:prSet presAssocID="{86707A08-22EB-4C4B-97DF-A8AB30073817}" presName="root1" presStyleCnt="0"/>
      <dgm:spPr/>
    </dgm:pt>
    <dgm:pt modelId="{758B4D9D-3906-AC42-920C-6453C13B5CC2}" type="pres">
      <dgm:prSet presAssocID="{86707A08-22EB-4C4B-97DF-A8AB30073817}" presName="LevelOneTextNode" presStyleLbl="node0" presStyleIdx="0" presStyleCnt="1" custLinFactNeighborX="-381" custLinFactNeighborY="-3811">
        <dgm:presLayoutVars>
          <dgm:chPref val="3"/>
        </dgm:presLayoutVars>
      </dgm:prSet>
      <dgm:spPr/>
    </dgm:pt>
    <dgm:pt modelId="{61792CC9-E787-CA47-98C1-0C2C1D79A409}" type="pres">
      <dgm:prSet presAssocID="{86707A08-22EB-4C4B-97DF-A8AB30073817}" presName="level2hierChild" presStyleCnt="0"/>
      <dgm:spPr/>
    </dgm:pt>
    <dgm:pt modelId="{CA1BD142-6800-6248-BBDC-E87B8C74E066}" type="pres">
      <dgm:prSet presAssocID="{46995D8B-692A-6645-BC5A-C771016BA03F}" presName="conn2-1" presStyleLbl="parChTrans1D2" presStyleIdx="0" presStyleCnt="2"/>
      <dgm:spPr/>
    </dgm:pt>
    <dgm:pt modelId="{6016C3D4-2562-6F46-83A7-DC1D9DB321B0}" type="pres">
      <dgm:prSet presAssocID="{46995D8B-692A-6645-BC5A-C771016BA03F}" presName="connTx" presStyleLbl="parChTrans1D2" presStyleIdx="0" presStyleCnt="2"/>
      <dgm:spPr/>
    </dgm:pt>
    <dgm:pt modelId="{E75C347E-DBC9-FF47-BEEA-B9409A8AD98C}" type="pres">
      <dgm:prSet presAssocID="{933DF4DD-B82A-9347-A0EA-A7531764EA95}" presName="root2" presStyleCnt="0"/>
      <dgm:spPr/>
    </dgm:pt>
    <dgm:pt modelId="{002EEA6D-C0BA-8D4A-AF1A-03FB0A2E10CB}" type="pres">
      <dgm:prSet presAssocID="{933DF4DD-B82A-9347-A0EA-A7531764EA95}" presName="LevelTwoTextNode" presStyleLbl="node2" presStyleIdx="0" presStyleCnt="2" custLinFactNeighborX="-3430" custLinFactNeighborY="-83076">
        <dgm:presLayoutVars>
          <dgm:chPref val="3"/>
        </dgm:presLayoutVars>
      </dgm:prSet>
      <dgm:spPr/>
    </dgm:pt>
    <dgm:pt modelId="{45C5655C-3167-BC42-85CA-FCEF0B8D16BF}" type="pres">
      <dgm:prSet presAssocID="{933DF4DD-B82A-9347-A0EA-A7531764EA95}" presName="level3hierChild" presStyleCnt="0"/>
      <dgm:spPr/>
    </dgm:pt>
    <dgm:pt modelId="{35B624F8-EE84-7547-91D2-DB314AAD55B0}" type="pres">
      <dgm:prSet presAssocID="{37CA5313-5553-2745-A7A5-120B65BFEE11}" presName="conn2-1" presStyleLbl="parChTrans1D3" presStyleIdx="0" presStyleCnt="2"/>
      <dgm:spPr/>
    </dgm:pt>
    <dgm:pt modelId="{198A548B-C94A-7B43-8883-E9F01315878A}" type="pres">
      <dgm:prSet presAssocID="{37CA5313-5553-2745-A7A5-120B65BFEE11}" presName="connTx" presStyleLbl="parChTrans1D3" presStyleIdx="0" presStyleCnt="2"/>
      <dgm:spPr/>
    </dgm:pt>
    <dgm:pt modelId="{1623404D-965C-7348-B4B2-A522A75D04BB}" type="pres">
      <dgm:prSet presAssocID="{F01074E0-B637-494F-8EB7-BCEF56FF3C56}" presName="root2" presStyleCnt="0"/>
      <dgm:spPr/>
    </dgm:pt>
    <dgm:pt modelId="{896CC570-0F18-364E-B703-02CED71C8692}" type="pres">
      <dgm:prSet presAssocID="{F01074E0-B637-494F-8EB7-BCEF56FF3C56}" presName="LevelTwoTextNode" presStyleLbl="node3" presStyleIdx="0" presStyleCnt="2" custScaleX="113140" custLinFactNeighborX="-8765" custLinFactNeighborY="-74693">
        <dgm:presLayoutVars>
          <dgm:chPref val="3"/>
        </dgm:presLayoutVars>
      </dgm:prSet>
      <dgm:spPr/>
    </dgm:pt>
    <dgm:pt modelId="{0666B371-EE71-AF44-B33B-08C2CC3942E2}" type="pres">
      <dgm:prSet presAssocID="{F01074E0-B637-494F-8EB7-BCEF56FF3C56}" presName="level3hierChild" presStyleCnt="0"/>
      <dgm:spPr/>
    </dgm:pt>
    <dgm:pt modelId="{42619CC2-F7E1-8347-805B-7D5B59C33C73}" type="pres">
      <dgm:prSet presAssocID="{A12950A2-E12F-A246-AC0B-6DD343CAFE01}" presName="conn2-1" presStyleLbl="parChTrans1D3" presStyleIdx="1" presStyleCnt="2"/>
      <dgm:spPr/>
    </dgm:pt>
    <dgm:pt modelId="{BF8F2702-C4D7-F644-A574-56855EA41A82}" type="pres">
      <dgm:prSet presAssocID="{A12950A2-E12F-A246-AC0B-6DD343CAFE01}" presName="connTx" presStyleLbl="parChTrans1D3" presStyleIdx="1" presStyleCnt="2"/>
      <dgm:spPr/>
    </dgm:pt>
    <dgm:pt modelId="{0232511A-99AD-3C40-B1B3-4B2A43C2EAB8}" type="pres">
      <dgm:prSet presAssocID="{1B3BED42-1B9C-984C-8D64-C4A81F6E94C4}" presName="root2" presStyleCnt="0"/>
      <dgm:spPr/>
    </dgm:pt>
    <dgm:pt modelId="{7CF81D92-EC79-E04D-8F5A-4B13B8016890}" type="pres">
      <dgm:prSet presAssocID="{1B3BED42-1B9C-984C-8D64-C4A81F6E94C4}" presName="LevelTwoTextNode" presStyleLbl="node3" presStyleIdx="1" presStyleCnt="2" custScaleX="113140" custLinFactNeighborX="-8384" custLinFactNeighborY="-74693">
        <dgm:presLayoutVars>
          <dgm:chPref val="3"/>
        </dgm:presLayoutVars>
      </dgm:prSet>
      <dgm:spPr/>
    </dgm:pt>
    <dgm:pt modelId="{6CCE28D9-88CD-044B-ADF9-6005FD654773}" type="pres">
      <dgm:prSet presAssocID="{1B3BED42-1B9C-984C-8D64-C4A81F6E94C4}" presName="level3hierChild" presStyleCnt="0"/>
      <dgm:spPr/>
    </dgm:pt>
    <dgm:pt modelId="{D3CFBCF3-80CD-E344-B70A-63B54197F26C}" type="pres">
      <dgm:prSet presAssocID="{3CBF90AA-8583-914A-8B23-951B3B0CB5A3}" presName="conn2-1" presStyleLbl="parChTrans1D2" presStyleIdx="1" presStyleCnt="2"/>
      <dgm:spPr/>
    </dgm:pt>
    <dgm:pt modelId="{C8A4BF63-B16B-984D-96CB-3418C8FEBE20}" type="pres">
      <dgm:prSet presAssocID="{3CBF90AA-8583-914A-8B23-951B3B0CB5A3}" presName="connTx" presStyleLbl="parChTrans1D2" presStyleIdx="1" presStyleCnt="2"/>
      <dgm:spPr/>
    </dgm:pt>
    <dgm:pt modelId="{5664A038-EE0B-6541-92F5-6B490A11C592}" type="pres">
      <dgm:prSet presAssocID="{7B6212CD-7EF6-C448-8D0A-08DEA078FDE8}" presName="root2" presStyleCnt="0"/>
      <dgm:spPr/>
    </dgm:pt>
    <dgm:pt modelId="{BA17D6AA-C23C-A447-87E1-129D4A1BF1F3}" type="pres">
      <dgm:prSet presAssocID="{7B6212CD-7EF6-C448-8D0A-08DEA078FDE8}" presName="LevelTwoTextNode" presStyleLbl="node2" presStyleIdx="1" presStyleCnt="2" custLinFactNeighborX="1905" custLinFactNeighborY="51065">
        <dgm:presLayoutVars>
          <dgm:chPref val="3"/>
        </dgm:presLayoutVars>
      </dgm:prSet>
      <dgm:spPr/>
    </dgm:pt>
    <dgm:pt modelId="{A12D2DF0-9003-CF42-AE93-7D34D225D10C}" type="pres">
      <dgm:prSet presAssocID="{7B6212CD-7EF6-C448-8D0A-08DEA078FDE8}" presName="level3hierChild" presStyleCnt="0"/>
      <dgm:spPr/>
    </dgm:pt>
  </dgm:ptLst>
  <dgm:cxnLst>
    <dgm:cxn modelId="{683C6404-CE19-3A4C-8C57-3EC55E74C734}" type="presOf" srcId="{46995D8B-692A-6645-BC5A-C771016BA03F}" destId="{6016C3D4-2562-6F46-83A7-DC1D9DB321B0}" srcOrd="1" destOrd="0" presId="urn:microsoft.com/office/officeart/2005/8/layout/hierarchy2"/>
    <dgm:cxn modelId="{9E4A0018-FC98-4B4C-98C8-81012538E9C2}" type="presOf" srcId="{A12950A2-E12F-A246-AC0B-6DD343CAFE01}" destId="{42619CC2-F7E1-8347-805B-7D5B59C33C73}" srcOrd="0" destOrd="0" presId="urn:microsoft.com/office/officeart/2005/8/layout/hierarchy2"/>
    <dgm:cxn modelId="{069F8B20-B841-A046-8C16-DE07060D9900}" type="presOf" srcId="{48D8DD64-A2F3-1E4F-BEB8-97A53597B95E}" destId="{AEA107F9-B0F9-A74A-978D-3F06D220415E}" srcOrd="0" destOrd="0" presId="urn:microsoft.com/office/officeart/2005/8/layout/hierarchy2"/>
    <dgm:cxn modelId="{9AB7C33F-986E-1A43-B2C6-40C414E6A1FC}" type="presOf" srcId="{3CBF90AA-8583-914A-8B23-951B3B0CB5A3}" destId="{D3CFBCF3-80CD-E344-B70A-63B54197F26C}" srcOrd="0" destOrd="0" presId="urn:microsoft.com/office/officeart/2005/8/layout/hierarchy2"/>
    <dgm:cxn modelId="{293DF44B-D86E-8A4E-867E-BEFC9370DC02}" type="presOf" srcId="{86707A08-22EB-4C4B-97DF-A8AB30073817}" destId="{758B4D9D-3906-AC42-920C-6453C13B5CC2}" srcOrd="0" destOrd="0" presId="urn:microsoft.com/office/officeart/2005/8/layout/hierarchy2"/>
    <dgm:cxn modelId="{113EB84E-9CC1-3E46-8ECB-A957809EC649}" type="presOf" srcId="{933DF4DD-B82A-9347-A0EA-A7531764EA95}" destId="{002EEA6D-C0BA-8D4A-AF1A-03FB0A2E10CB}" srcOrd="0" destOrd="0" presId="urn:microsoft.com/office/officeart/2005/8/layout/hierarchy2"/>
    <dgm:cxn modelId="{C616665F-76FD-E147-933F-609728F8DD7B}" type="presOf" srcId="{F01074E0-B637-494F-8EB7-BCEF56FF3C56}" destId="{896CC570-0F18-364E-B703-02CED71C8692}" srcOrd="0" destOrd="0" presId="urn:microsoft.com/office/officeart/2005/8/layout/hierarchy2"/>
    <dgm:cxn modelId="{6006E36A-3F7B-5E43-B1ED-C9093103D094}" type="presOf" srcId="{3CBF90AA-8583-914A-8B23-951B3B0CB5A3}" destId="{C8A4BF63-B16B-984D-96CB-3418C8FEBE20}" srcOrd="1" destOrd="0" presId="urn:microsoft.com/office/officeart/2005/8/layout/hierarchy2"/>
    <dgm:cxn modelId="{09D1D471-B2AE-A54F-A65E-5591C15C39A5}" srcId="{933DF4DD-B82A-9347-A0EA-A7531764EA95}" destId="{1B3BED42-1B9C-984C-8D64-C4A81F6E94C4}" srcOrd="1" destOrd="0" parTransId="{A12950A2-E12F-A246-AC0B-6DD343CAFE01}" sibTransId="{2828C755-EC4A-5544-8270-233CE58E4E8F}"/>
    <dgm:cxn modelId="{39DCB277-8A32-C144-ADEF-F4F51628BEAC}" srcId="{86707A08-22EB-4C4B-97DF-A8AB30073817}" destId="{933DF4DD-B82A-9347-A0EA-A7531764EA95}" srcOrd="0" destOrd="0" parTransId="{46995D8B-692A-6645-BC5A-C771016BA03F}" sibTransId="{E616DA18-9826-1C47-8D04-EEBA3648B412}"/>
    <dgm:cxn modelId="{FAC89D7F-B986-6146-A6D2-28A4C67DF75A}" type="presOf" srcId="{7B6212CD-7EF6-C448-8D0A-08DEA078FDE8}" destId="{BA17D6AA-C23C-A447-87E1-129D4A1BF1F3}" srcOrd="0" destOrd="0" presId="urn:microsoft.com/office/officeart/2005/8/layout/hierarchy2"/>
    <dgm:cxn modelId="{0127F6A9-8618-6A46-B197-355B1E1538A7}" srcId="{86707A08-22EB-4C4B-97DF-A8AB30073817}" destId="{7B6212CD-7EF6-C448-8D0A-08DEA078FDE8}" srcOrd="1" destOrd="0" parTransId="{3CBF90AA-8583-914A-8B23-951B3B0CB5A3}" sibTransId="{7EC3514A-845C-6E46-B4AC-7A4CE2B3677D}"/>
    <dgm:cxn modelId="{4887C8AD-3ABC-8442-A38B-6AE5D2E023E4}" type="presOf" srcId="{46995D8B-692A-6645-BC5A-C771016BA03F}" destId="{CA1BD142-6800-6248-BBDC-E87B8C74E066}" srcOrd="0" destOrd="0" presId="urn:microsoft.com/office/officeart/2005/8/layout/hierarchy2"/>
    <dgm:cxn modelId="{ABA826B3-7456-054C-836E-FEBA75253682}" type="presOf" srcId="{1B3BED42-1B9C-984C-8D64-C4A81F6E94C4}" destId="{7CF81D92-EC79-E04D-8F5A-4B13B8016890}" srcOrd="0" destOrd="0" presId="urn:microsoft.com/office/officeart/2005/8/layout/hierarchy2"/>
    <dgm:cxn modelId="{F430F2D1-43A6-F74C-9FE3-FEBED1A6AAEF}" srcId="{48D8DD64-A2F3-1E4F-BEB8-97A53597B95E}" destId="{86707A08-22EB-4C4B-97DF-A8AB30073817}" srcOrd="0" destOrd="0" parTransId="{48B27BAF-59E8-C34D-9383-36370D2899E8}" sibTransId="{F77413B0-4A0F-3745-B17F-8D2F427E4FBB}"/>
    <dgm:cxn modelId="{8D4A91D5-E72A-1D4C-B889-B3C7D8B2D397}" srcId="{933DF4DD-B82A-9347-A0EA-A7531764EA95}" destId="{F01074E0-B637-494F-8EB7-BCEF56FF3C56}" srcOrd="0" destOrd="0" parTransId="{37CA5313-5553-2745-A7A5-120B65BFEE11}" sibTransId="{44A3C632-1396-F44B-923E-73A95578E5F0}"/>
    <dgm:cxn modelId="{52B539DD-6537-DE4D-998B-46EC517C5AC1}" type="presOf" srcId="{A12950A2-E12F-A246-AC0B-6DD343CAFE01}" destId="{BF8F2702-C4D7-F644-A574-56855EA41A82}" srcOrd="1" destOrd="0" presId="urn:microsoft.com/office/officeart/2005/8/layout/hierarchy2"/>
    <dgm:cxn modelId="{C5C364F1-8567-BD41-9B08-A3B7068BAFB4}" type="presOf" srcId="{37CA5313-5553-2745-A7A5-120B65BFEE11}" destId="{35B624F8-EE84-7547-91D2-DB314AAD55B0}" srcOrd="0" destOrd="0" presId="urn:microsoft.com/office/officeart/2005/8/layout/hierarchy2"/>
    <dgm:cxn modelId="{209A18FE-AD58-6D4B-A884-D3CE8519DA91}" type="presOf" srcId="{37CA5313-5553-2745-A7A5-120B65BFEE11}" destId="{198A548B-C94A-7B43-8883-E9F01315878A}" srcOrd="1" destOrd="0" presId="urn:microsoft.com/office/officeart/2005/8/layout/hierarchy2"/>
    <dgm:cxn modelId="{E824DC13-4E1A-EE4B-84B7-DC97B2EE53A3}" type="presParOf" srcId="{AEA107F9-B0F9-A74A-978D-3F06D220415E}" destId="{55058348-9142-EB41-9160-52251032707A}" srcOrd="0" destOrd="0" presId="urn:microsoft.com/office/officeart/2005/8/layout/hierarchy2"/>
    <dgm:cxn modelId="{5E6E5CC3-7EE3-D44F-BCF5-1216ED0F71EF}" type="presParOf" srcId="{55058348-9142-EB41-9160-52251032707A}" destId="{758B4D9D-3906-AC42-920C-6453C13B5CC2}" srcOrd="0" destOrd="0" presId="urn:microsoft.com/office/officeart/2005/8/layout/hierarchy2"/>
    <dgm:cxn modelId="{EAE7CB42-0043-E543-84FE-FC5DCF348AD6}" type="presParOf" srcId="{55058348-9142-EB41-9160-52251032707A}" destId="{61792CC9-E787-CA47-98C1-0C2C1D79A409}" srcOrd="1" destOrd="0" presId="urn:microsoft.com/office/officeart/2005/8/layout/hierarchy2"/>
    <dgm:cxn modelId="{874324B9-D564-8441-8BAC-10534854E500}" type="presParOf" srcId="{61792CC9-E787-CA47-98C1-0C2C1D79A409}" destId="{CA1BD142-6800-6248-BBDC-E87B8C74E066}" srcOrd="0" destOrd="0" presId="urn:microsoft.com/office/officeart/2005/8/layout/hierarchy2"/>
    <dgm:cxn modelId="{C66AECE6-A0E5-A441-9EB3-274A288BD368}" type="presParOf" srcId="{CA1BD142-6800-6248-BBDC-E87B8C74E066}" destId="{6016C3D4-2562-6F46-83A7-DC1D9DB321B0}" srcOrd="0" destOrd="0" presId="urn:microsoft.com/office/officeart/2005/8/layout/hierarchy2"/>
    <dgm:cxn modelId="{84DF4225-E5B1-E140-92AB-7D55F5E0AD98}" type="presParOf" srcId="{61792CC9-E787-CA47-98C1-0C2C1D79A409}" destId="{E75C347E-DBC9-FF47-BEEA-B9409A8AD98C}" srcOrd="1" destOrd="0" presId="urn:microsoft.com/office/officeart/2005/8/layout/hierarchy2"/>
    <dgm:cxn modelId="{76CFDAB3-CB11-C04B-AADC-A5B7B3481C1A}" type="presParOf" srcId="{E75C347E-DBC9-FF47-BEEA-B9409A8AD98C}" destId="{002EEA6D-C0BA-8D4A-AF1A-03FB0A2E10CB}" srcOrd="0" destOrd="0" presId="urn:microsoft.com/office/officeart/2005/8/layout/hierarchy2"/>
    <dgm:cxn modelId="{A1A1E4D3-A705-8740-BE08-6FB7C808B951}" type="presParOf" srcId="{E75C347E-DBC9-FF47-BEEA-B9409A8AD98C}" destId="{45C5655C-3167-BC42-85CA-FCEF0B8D16BF}" srcOrd="1" destOrd="0" presId="urn:microsoft.com/office/officeart/2005/8/layout/hierarchy2"/>
    <dgm:cxn modelId="{635D4DA3-81ED-C944-98F4-E7D4BDCCE21B}" type="presParOf" srcId="{45C5655C-3167-BC42-85CA-FCEF0B8D16BF}" destId="{35B624F8-EE84-7547-91D2-DB314AAD55B0}" srcOrd="0" destOrd="0" presId="urn:microsoft.com/office/officeart/2005/8/layout/hierarchy2"/>
    <dgm:cxn modelId="{DADF6F8B-9259-2547-B556-0CDA1661AEC6}" type="presParOf" srcId="{35B624F8-EE84-7547-91D2-DB314AAD55B0}" destId="{198A548B-C94A-7B43-8883-E9F01315878A}" srcOrd="0" destOrd="0" presId="urn:microsoft.com/office/officeart/2005/8/layout/hierarchy2"/>
    <dgm:cxn modelId="{AEA8A9D4-2D44-0E4E-AD3B-5342493CEF67}" type="presParOf" srcId="{45C5655C-3167-BC42-85CA-FCEF0B8D16BF}" destId="{1623404D-965C-7348-B4B2-A522A75D04BB}" srcOrd="1" destOrd="0" presId="urn:microsoft.com/office/officeart/2005/8/layout/hierarchy2"/>
    <dgm:cxn modelId="{6DD7219F-7C62-9C44-B857-A993D99D6783}" type="presParOf" srcId="{1623404D-965C-7348-B4B2-A522A75D04BB}" destId="{896CC570-0F18-364E-B703-02CED71C8692}" srcOrd="0" destOrd="0" presId="urn:microsoft.com/office/officeart/2005/8/layout/hierarchy2"/>
    <dgm:cxn modelId="{5E8445C6-C1A7-F04E-9384-27B8C76ADEEF}" type="presParOf" srcId="{1623404D-965C-7348-B4B2-A522A75D04BB}" destId="{0666B371-EE71-AF44-B33B-08C2CC3942E2}" srcOrd="1" destOrd="0" presId="urn:microsoft.com/office/officeart/2005/8/layout/hierarchy2"/>
    <dgm:cxn modelId="{9B7B507D-080A-014A-AA2E-3F70894EBB9E}" type="presParOf" srcId="{45C5655C-3167-BC42-85CA-FCEF0B8D16BF}" destId="{42619CC2-F7E1-8347-805B-7D5B59C33C73}" srcOrd="2" destOrd="0" presId="urn:microsoft.com/office/officeart/2005/8/layout/hierarchy2"/>
    <dgm:cxn modelId="{FB1660E3-84D2-0F41-B194-026CC4748DA9}" type="presParOf" srcId="{42619CC2-F7E1-8347-805B-7D5B59C33C73}" destId="{BF8F2702-C4D7-F644-A574-56855EA41A82}" srcOrd="0" destOrd="0" presId="urn:microsoft.com/office/officeart/2005/8/layout/hierarchy2"/>
    <dgm:cxn modelId="{C611125A-4658-7C48-AA31-155F4EED2C01}" type="presParOf" srcId="{45C5655C-3167-BC42-85CA-FCEF0B8D16BF}" destId="{0232511A-99AD-3C40-B1B3-4B2A43C2EAB8}" srcOrd="3" destOrd="0" presId="urn:microsoft.com/office/officeart/2005/8/layout/hierarchy2"/>
    <dgm:cxn modelId="{41852EAB-6BC2-1548-9CD9-565A89DA74E9}" type="presParOf" srcId="{0232511A-99AD-3C40-B1B3-4B2A43C2EAB8}" destId="{7CF81D92-EC79-E04D-8F5A-4B13B8016890}" srcOrd="0" destOrd="0" presId="urn:microsoft.com/office/officeart/2005/8/layout/hierarchy2"/>
    <dgm:cxn modelId="{443ACEAA-D42D-D643-BF48-011F51AE28E2}" type="presParOf" srcId="{0232511A-99AD-3C40-B1B3-4B2A43C2EAB8}" destId="{6CCE28D9-88CD-044B-ADF9-6005FD654773}" srcOrd="1" destOrd="0" presId="urn:microsoft.com/office/officeart/2005/8/layout/hierarchy2"/>
    <dgm:cxn modelId="{EC69BF6E-0CF3-7142-8B2E-61AC2D9D36AA}" type="presParOf" srcId="{61792CC9-E787-CA47-98C1-0C2C1D79A409}" destId="{D3CFBCF3-80CD-E344-B70A-63B54197F26C}" srcOrd="2" destOrd="0" presId="urn:microsoft.com/office/officeart/2005/8/layout/hierarchy2"/>
    <dgm:cxn modelId="{8BFABE6A-F463-4A48-8A43-ADC8F709287B}" type="presParOf" srcId="{D3CFBCF3-80CD-E344-B70A-63B54197F26C}" destId="{C8A4BF63-B16B-984D-96CB-3418C8FEBE20}" srcOrd="0" destOrd="0" presId="urn:microsoft.com/office/officeart/2005/8/layout/hierarchy2"/>
    <dgm:cxn modelId="{BF8C0408-6939-574A-B9F4-20EBDB64DDC6}" type="presParOf" srcId="{61792CC9-E787-CA47-98C1-0C2C1D79A409}" destId="{5664A038-EE0B-6541-92F5-6B490A11C592}" srcOrd="3" destOrd="0" presId="urn:microsoft.com/office/officeart/2005/8/layout/hierarchy2"/>
    <dgm:cxn modelId="{319572F1-CD48-704E-B56C-F691866CBACC}" type="presParOf" srcId="{5664A038-EE0B-6541-92F5-6B490A11C592}" destId="{BA17D6AA-C23C-A447-87E1-129D4A1BF1F3}" srcOrd="0" destOrd="0" presId="urn:microsoft.com/office/officeart/2005/8/layout/hierarchy2"/>
    <dgm:cxn modelId="{9057F275-17DA-0245-932E-F360D8874697}" type="presParOf" srcId="{5664A038-EE0B-6541-92F5-6B490A11C592}" destId="{A12D2DF0-9003-CF42-AE93-7D34D225D1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562F1-8855-9945-AE43-2AB9896F3C47}">
      <dsp:nvSpPr>
        <dsp:cNvPr id="0" name=""/>
        <dsp:cNvSpPr/>
      </dsp:nvSpPr>
      <dsp:spPr>
        <a:xfrm>
          <a:off x="5588502" y="1870036"/>
          <a:ext cx="378188" cy="1238323"/>
        </a:xfrm>
        <a:custGeom>
          <a:avLst/>
          <a:gdLst/>
          <a:ahLst/>
          <a:cxnLst/>
          <a:rect l="0" t="0" r="0" b="0"/>
          <a:pathLst>
            <a:path>
              <a:moveTo>
                <a:pt x="378188" y="0"/>
              </a:moveTo>
              <a:lnTo>
                <a:pt x="378188" y="1238323"/>
              </a:lnTo>
              <a:lnTo>
                <a:pt x="0" y="12383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234E6-F9CB-F54E-9861-A58D54EEE2EC}">
      <dsp:nvSpPr>
        <dsp:cNvPr id="0" name=""/>
        <dsp:cNvSpPr/>
      </dsp:nvSpPr>
      <dsp:spPr>
        <a:xfrm>
          <a:off x="5966691" y="1870036"/>
          <a:ext cx="4051816" cy="258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5595"/>
              </a:lnTo>
              <a:lnTo>
                <a:pt x="4051816" y="2215595"/>
              </a:lnTo>
              <a:lnTo>
                <a:pt x="4051816" y="25819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7E1A6-7CBF-D245-AFC8-0D740B544326}">
      <dsp:nvSpPr>
        <dsp:cNvPr id="0" name=""/>
        <dsp:cNvSpPr/>
      </dsp:nvSpPr>
      <dsp:spPr>
        <a:xfrm>
          <a:off x="5797029" y="1870036"/>
          <a:ext cx="169661" cy="2581922"/>
        </a:xfrm>
        <a:custGeom>
          <a:avLst/>
          <a:gdLst/>
          <a:ahLst/>
          <a:cxnLst/>
          <a:rect l="0" t="0" r="0" b="0"/>
          <a:pathLst>
            <a:path>
              <a:moveTo>
                <a:pt x="169661" y="0"/>
              </a:moveTo>
              <a:lnTo>
                <a:pt x="169661" y="2215595"/>
              </a:lnTo>
              <a:lnTo>
                <a:pt x="0" y="2215595"/>
              </a:lnTo>
              <a:lnTo>
                <a:pt x="0" y="25819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55D32-41C0-BD4E-9FB5-5E28EB4F8227}">
      <dsp:nvSpPr>
        <dsp:cNvPr id="0" name=""/>
        <dsp:cNvSpPr/>
      </dsp:nvSpPr>
      <dsp:spPr>
        <a:xfrm>
          <a:off x="1744412" y="1870036"/>
          <a:ext cx="4222279" cy="2581922"/>
        </a:xfrm>
        <a:custGeom>
          <a:avLst/>
          <a:gdLst/>
          <a:ahLst/>
          <a:cxnLst/>
          <a:rect l="0" t="0" r="0" b="0"/>
          <a:pathLst>
            <a:path>
              <a:moveTo>
                <a:pt x="4222279" y="0"/>
              </a:moveTo>
              <a:lnTo>
                <a:pt x="4222279" y="2215595"/>
              </a:lnTo>
              <a:lnTo>
                <a:pt x="0" y="2215595"/>
              </a:lnTo>
              <a:lnTo>
                <a:pt x="0" y="25819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0E8DC-B465-BD48-BA93-1369876AC787}">
      <dsp:nvSpPr>
        <dsp:cNvPr id="0" name=""/>
        <dsp:cNvSpPr/>
      </dsp:nvSpPr>
      <dsp:spPr>
        <a:xfrm>
          <a:off x="4222279" y="125623"/>
          <a:ext cx="3488824" cy="17444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i="0" kern="1200" dirty="0">
              <a:latin typeface="Calibri Bold"/>
              <a:cs typeface="Times New Roman" panose="02020603050405020304" pitchFamily="18" charset="0"/>
            </a:rPr>
            <a:t>Definition: Diagnosis of exclusion when  couple whose                  </a:t>
          </a:r>
          <a:r>
            <a:rPr kumimoji="1" lang="en-US" altLang="en-US" sz="1800" b="1" i="0" u="sng" kern="1200" dirty="0">
              <a:solidFill>
                <a:srgbClr val="000090"/>
              </a:solidFill>
              <a:latin typeface="Calibri Bold"/>
              <a:cs typeface="Times New Roman" panose="02020603050405020304" pitchFamily="18" charset="0"/>
            </a:rPr>
            <a:t>routine standard, basic </a:t>
          </a:r>
          <a:r>
            <a:rPr kumimoji="1" lang="en-US" altLang="en-US" sz="1800" b="1" i="0" kern="1200" dirty="0">
              <a:latin typeface="Calibri Bold"/>
              <a:cs typeface="Times New Roman" panose="02020603050405020304" pitchFamily="18" charset="0"/>
            </a:rPr>
            <a:t>investigations of infertility showed no abnormality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800" b="1" i="0" kern="1200" dirty="0">
              <a:latin typeface="Calibri Bold"/>
              <a:cs typeface="Times New Roman" panose="02020603050405020304" pitchFamily="18" charset="0"/>
            </a:rPr>
            <a:t> P</a:t>
          </a:r>
          <a:r>
            <a:rPr lang="en-US" sz="1800" b="1" i="0" kern="1200" dirty="0">
              <a:latin typeface="Calibri Bold"/>
              <a:ea typeface="ＭＳ Ｐゴシック" charset="0"/>
              <a:cs typeface="Comic Sans MS"/>
            </a:rPr>
            <a:t>revalence of 25–30%</a:t>
          </a:r>
          <a:r>
            <a:rPr kumimoji="1" lang="en-US" altLang="en-US" sz="1800" b="1" i="0" kern="1200" dirty="0">
              <a:latin typeface="Calibri Bold"/>
              <a:cs typeface="Times New Roman" panose="02020603050405020304" pitchFamily="18" charset="0"/>
            </a:rPr>
            <a:t> </a:t>
          </a:r>
          <a:endParaRPr lang="en-US" sz="2000" kern="1200" dirty="0"/>
        </a:p>
      </dsp:txBody>
      <dsp:txXfrm>
        <a:off x="4222279" y="125623"/>
        <a:ext cx="3488824" cy="1744412"/>
      </dsp:txXfrm>
    </dsp:sp>
    <dsp:sp modelId="{9CCAFA7F-3AA9-604E-9EF0-6D9B75CB343C}">
      <dsp:nvSpPr>
        <dsp:cNvPr id="0" name=""/>
        <dsp:cNvSpPr/>
      </dsp:nvSpPr>
      <dsp:spPr>
        <a:xfrm>
          <a:off x="0" y="4451958"/>
          <a:ext cx="3488824" cy="17444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latin typeface="Calibri Bold"/>
              <a:cs typeface="Times New Roman" charset="0"/>
            </a:rPr>
            <a:t>Was the infertility evaluation </a:t>
          </a:r>
          <a:r>
            <a:rPr kumimoji="1" lang="en-US" sz="1800" b="1" i="0" kern="1200" dirty="0">
              <a:solidFill>
                <a:srgbClr val="C00000"/>
              </a:solidFill>
              <a:latin typeface="Calibri Bold"/>
              <a:cs typeface="Times New Roman" charset="0"/>
            </a:rPr>
            <a:t>complete</a:t>
          </a:r>
          <a:r>
            <a:rPr kumimoji="1" lang="en-US" sz="1800" b="1" i="0" kern="1200" dirty="0">
              <a:latin typeface="Calibri Bold"/>
              <a:cs typeface="Times New Roman" charset="0"/>
            </a:rPr>
            <a:t> in terms of modern standard?</a:t>
          </a:r>
          <a:endParaRPr lang="en-US" sz="1800" kern="1200" dirty="0"/>
        </a:p>
      </dsp:txBody>
      <dsp:txXfrm>
        <a:off x="0" y="4451958"/>
        <a:ext cx="3488824" cy="1744412"/>
      </dsp:txXfrm>
    </dsp:sp>
    <dsp:sp modelId="{F2AC7E95-1C07-8B46-9039-23C1F3BD4AF3}">
      <dsp:nvSpPr>
        <dsp:cNvPr id="0" name=""/>
        <dsp:cNvSpPr/>
      </dsp:nvSpPr>
      <dsp:spPr>
        <a:xfrm>
          <a:off x="4052617" y="4451958"/>
          <a:ext cx="3488824" cy="17444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latin typeface="Calibri Bold"/>
              <a:cs typeface="Times New Roman" charset="0"/>
            </a:rPr>
            <a:t>Were studies </a:t>
          </a:r>
          <a:r>
            <a:rPr kumimoji="1" lang="en-US" sz="1800" b="1" i="0" kern="1200" dirty="0">
              <a:solidFill>
                <a:srgbClr val="C00000"/>
              </a:solidFill>
              <a:latin typeface="Calibri Bold"/>
              <a:cs typeface="Times New Roman" charset="0"/>
            </a:rPr>
            <a:t>performed </a:t>
          </a:r>
          <a:r>
            <a:rPr kumimoji="1" lang="en-US" sz="1800" b="1" i="0" kern="1200" dirty="0">
              <a:latin typeface="Calibri Bold"/>
              <a:cs typeface="Times New Roman" charset="0"/>
            </a:rPr>
            <a:t>correctly? </a:t>
          </a:r>
          <a:endParaRPr lang="en-US" sz="1800" kern="1200" dirty="0"/>
        </a:p>
      </dsp:txBody>
      <dsp:txXfrm>
        <a:off x="4052617" y="4451958"/>
        <a:ext cx="3488824" cy="1744412"/>
      </dsp:txXfrm>
    </dsp:sp>
    <dsp:sp modelId="{05ADCC2A-A4C5-1247-9E44-4AEC732AC649}">
      <dsp:nvSpPr>
        <dsp:cNvPr id="0" name=""/>
        <dsp:cNvSpPr/>
      </dsp:nvSpPr>
      <dsp:spPr>
        <a:xfrm>
          <a:off x="8274095" y="4451958"/>
          <a:ext cx="3488824" cy="17444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latin typeface="Calibri Bold"/>
              <a:cs typeface="Times New Roman" charset="0"/>
            </a:rPr>
            <a:t>Were results </a:t>
          </a:r>
          <a:r>
            <a:rPr kumimoji="1" lang="en-US" sz="1800" b="1" i="0" kern="1200" dirty="0">
              <a:solidFill>
                <a:srgbClr val="C00000"/>
              </a:solidFill>
              <a:latin typeface="Calibri Bold"/>
              <a:cs typeface="Times New Roman" charset="0"/>
            </a:rPr>
            <a:t>interpreted </a:t>
          </a:r>
          <a:r>
            <a:rPr kumimoji="1" lang="en-US" sz="1800" b="1" i="0" kern="1200" dirty="0">
              <a:latin typeface="Calibri Bold"/>
              <a:cs typeface="Times New Roman" charset="0"/>
            </a:rPr>
            <a:t>appropriately</a:t>
          </a:r>
          <a:r>
            <a:rPr kumimoji="1" lang="en-US" sz="2000" b="1" i="0" kern="1200" dirty="0">
              <a:latin typeface="Calibri Bold"/>
              <a:cs typeface="Times New Roman" charset="0"/>
            </a:rPr>
            <a:t>?</a:t>
          </a:r>
          <a:endParaRPr lang="en-US" sz="2000" kern="1200" dirty="0"/>
        </a:p>
      </dsp:txBody>
      <dsp:txXfrm>
        <a:off x="8274095" y="4451958"/>
        <a:ext cx="3488824" cy="1744412"/>
      </dsp:txXfrm>
    </dsp:sp>
    <dsp:sp modelId="{E725AC6A-DF7C-0043-977C-994A6E620C8A}">
      <dsp:nvSpPr>
        <dsp:cNvPr id="0" name=""/>
        <dsp:cNvSpPr/>
      </dsp:nvSpPr>
      <dsp:spPr>
        <a:xfrm>
          <a:off x="2099678" y="2236153"/>
          <a:ext cx="3488824" cy="17444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0" kern="1200" dirty="0">
              <a:solidFill>
                <a:srgbClr val="000090"/>
              </a:solidFill>
              <a:latin typeface="Calibri Bold"/>
            </a:rPr>
            <a:t>UI is not used to describe presence of a medical condition, but a void—a negative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0" kern="1200" dirty="0">
              <a:solidFill>
                <a:srgbClr val="C00000"/>
              </a:solidFill>
              <a:latin typeface="Calibri Bold"/>
            </a:rPr>
            <a:t>Negatives are however, practically impossible to prove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2099678" y="2236153"/>
        <a:ext cx="3488824" cy="1744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3D7DD-3F40-6D48-9321-A57898B582E3}">
      <dsp:nvSpPr>
        <dsp:cNvPr id="0" name=""/>
        <dsp:cNvSpPr/>
      </dsp:nvSpPr>
      <dsp:spPr>
        <a:xfrm>
          <a:off x="0" y="185474"/>
          <a:ext cx="105215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8DC5B-529D-834F-A091-E9C808572F5F}">
      <dsp:nvSpPr>
        <dsp:cNvPr id="0" name=""/>
        <dsp:cNvSpPr/>
      </dsp:nvSpPr>
      <dsp:spPr>
        <a:xfrm>
          <a:off x="500903" y="80954"/>
          <a:ext cx="10018055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382" tIns="0" rIns="27838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Demonstrated a shorter time to pregnancy and higher per cycle PRs for IVF compared with Rx with oral agents or GTs in patients with UI</a:t>
          </a:r>
        </a:p>
      </dsp:txBody>
      <dsp:txXfrm>
        <a:off x="541252" y="121303"/>
        <a:ext cx="9937357" cy="745862"/>
      </dsp:txXfrm>
    </dsp:sp>
    <dsp:sp modelId="{7713E1AD-9DC2-FB44-8E65-758F38E0AAA8}">
      <dsp:nvSpPr>
        <dsp:cNvPr id="0" name=""/>
        <dsp:cNvSpPr/>
      </dsp:nvSpPr>
      <dsp:spPr>
        <a:xfrm>
          <a:off x="0" y="1764314"/>
          <a:ext cx="105215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0C3F5-1671-DC45-944B-5B4843E99F76}">
      <dsp:nvSpPr>
        <dsp:cNvPr id="0" name=""/>
        <dsp:cNvSpPr/>
      </dsp:nvSpPr>
      <dsp:spPr>
        <a:xfrm>
          <a:off x="500903" y="1351034"/>
          <a:ext cx="10018055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382" tIns="0" rIns="27838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Median time to pregnancy was 8 months in the accelerated arm, compared with 11 months in the conventional arm </a:t>
          </a:r>
        </a:p>
      </dsp:txBody>
      <dsp:txXfrm>
        <a:off x="541252" y="1391383"/>
        <a:ext cx="9937357" cy="745862"/>
      </dsp:txXfrm>
    </dsp:sp>
    <dsp:sp modelId="{4E263A2F-8532-C041-A237-DED5D40F0BD6}">
      <dsp:nvSpPr>
        <dsp:cNvPr id="0" name=""/>
        <dsp:cNvSpPr/>
      </dsp:nvSpPr>
      <dsp:spPr>
        <a:xfrm>
          <a:off x="0" y="3034394"/>
          <a:ext cx="105215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9C964-7120-1A45-AAB2-984C7EE14ED8}">
      <dsp:nvSpPr>
        <dsp:cNvPr id="0" name=""/>
        <dsp:cNvSpPr/>
      </dsp:nvSpPr>
      <dsp:spPr>
        <a:xfrm>
          <a:off x="500903" y="2621115"/>
          <a:ext cx="10018055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382" tIns="0" rIns="27838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Per-cycle pregnancy rates for CC/IUI, FSH/IUI, and IVF were 7.6%, 9.8%, and 30.7% </a:t>
          </a:r>
        </a:p>
      </dsp:txBody>
      <dsp:txXfrm>
        <a:off x="541252" y="2661464"/>
        <a:ext cx="9937357" cy="745862"/>
      </dsp:txXfrm>
    </dsp:sp>
    <dsp:sp modelId="{3356B0EE-F60D-F846-8670-4A93C3CBFF64}">
      <dsp:nvSpPr>
        <dsp:cNvPr id="0" name=""/>
        <dsp:cNvSpPr/>
      </dsp:nvSpPr>
      <dsp:spPr>
        <a:xfrm>
          <a:off x="0" y="4304475"/>
          <a:ext cx="105215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5B873-127E-864C-B892-58ADA3E1C28C}">
      <dsp:nvSpPr>
        <dsp:cNvPr id="0" name=""/>
        <dsp:cNvSpPr/>
      </dsp:nvSpPr>
      <dsp:spPr>
        <a:xfrm>
          <a:off x="500903" y="3891195"/>
          <a:ext cx="10018055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382" tIns="0" rIns="27838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Disadvantage - does not directly compare CC/IUI, GT/IUI, and IVF in a parallel fashion with respect to live birth rate </a:t>
          </a:r>
        </a:p>
      </dsp:txBody>
      <dsp:txXfrm>
        <a:off x="541252" y="3931544"/>
        <a:ext cx="9937357" cy="745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18F54-9522-AA47-A877-F8F65905F6A6}">
      <dsp:nvSpPr>
        <dsp:cNvPr id="0" name=""/>
        <dsp:cNvSpPr/>
      </dsp:nvSpPr>
      <dsp:spPr>
        <a:xfrm>
          <a:off x="-577255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3B7DF-4FF8-CA46-B56E-D9B0255C43B3}">
      <dsp:nvSpPr>
        <dsp:cNvPr id="0" name=""/>
        <dsp:cNvSpPr/>
      </dsp:nvSpPr>
      <dsp:spPr>
        <a:xfrm>
          <a:off x="575730" y="392503"/>
          <a:ext cx="10773413" cy="785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42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Expectant management may be comparable to CC and timed intercourse or IUI </a:t>
          </a:r>
        </a:p>
      </dsp:txBody>
      <dsp:txXfrm>
        <a:off x="575730" y="392503"/>
        <a:ext cx="10773413" cy="785414"/>
      </dsp:txXfrm>
    </dsp:sp>
    <dsp:sp modelId="{3DC5ECAE-2EA7-3446-A7B6-CA3D8BE4DD3B}">
      <dsp:nvSpPr>
        <dsp:cNvPr id="0" name=""/>
        <dsp:cNvSpPr/>
      </dsp:nvSpPr>
      <dsp:spPr>
        <a:xfrm>
          <a:off x="84846" y="294326"/>
          <a:ext cx="981768" cy="9817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DF02CC-3D5B-4345-9D8B-9EFD532007A4}">
      <dsp:nvSpPr>
        <dsp:cNvPr id="0" name=""/>
        <dsp:cNvSpPr/>
      </dsp:nvSpPr>
      <dsp:spPr>
        <a:xfrm>
          <a:off x="1026026" y="1570829"/>
          <a:ext cx="10323117" cy="7854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42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Super-ovulation with oral agents - CC may be more effective than letrozole</a:t>
          </a:r>
        </a:p>
      </dsp:txBody>
      <dsp:txXfrm>
        <a:off x="1026026" y="1570829"/>
        <a:ext cx="10323117" cy="785414"/>
      </dsp:txXfrm>
    </dsp:sp>
    <dsp:sp modelId="{31422405-7045-0845-9D8E-B7608DC90703}">
      <dsp:nvSpPr>
        <dsp:cNvPr id="0" name=""/>
        <dsp:cNvSpPr/>
      </dsp:nvSpPr>
      <dsp:spPr>
        <a:xfrm>
          <a:off x="535142" y="1472652"/>
          <a:ext cx="981768" cy="9817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12C194-0B16-5D40-9F55-BF542B1F8D32}">
      <dsp:nvSpPr>
        <dsp:cNvPr id="0" name=""/>
        <dsp:cNvSpPr/>
      </dsp:nvSpPr>
      <dsp:spPr>
        <a:xfrm>
          <a:off x="1026026" y="2749155"/>
          <a:ext cx="10323117" cy="7854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42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Treatment with GTs seems to be more effective than either oral agent (CC or Letrozole) although has greater risk of multiple gestations </a:t>
          </a:r>
        </a:p>
      </dsp:txBody>
      <dsp:txXfrm>
        <a:off x="1026026" y="2749155"/>
        <a:ext cx="10323117" cy="785414"/>
      </dsp:txXfrm>
    </dsp:sp>
    <dsp:sp modelId="{E5471010-A7AF-9F4E-97D2-200D27128C10}">
      <dsp:nvSpPr>
        <dsp:cNvPr id="0" name=""/>
        <dsp:cNvSpPr/>
      </dsp:nvSpPr>
      <dsp:spPr>
        <a:xfrm>
          <a:off x="535142" y="2650978"/>
          <a:ext cx="981768" cy="9817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7FBF8E-0984-EC45-9630-12D02577F2E1}">
      <dsp:nvSpPr>
        <dsp:cNvPr id="0" name=""/>
        <dsp:cNvSpPr/>
      </dsp:nvSpPr>
      <dsp:spPr>
        <a:xfrm>
          <a:off x="575730" y="3927482"/>
          <a:ext cx="10773413" cy="7854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342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Calibri Bold"/>
              <a:cs typeface="Comic Sans MS"/>
            </a:rPr>
            <a:t>Despite its cost and widespread utilization, IVF was no more effective than GT with IUI but may accelerate the time to clinical pregnancy </a:t>
          </a:r>
        </a:p>
      </dsp:txBody>
      <dsp:txXfrm>
        <a:off x="575730" y="3927482"/>
        <a:ext cx="10773413" cy="785414"/>
      </dsp:txXfrm>
    </dsp:sp>
    <dsp:sp modelId="{B12A5411-7358-3349-99FF-5FC1F7ED7A19}">
      <dsp:nvSpPr>
        <dsp:cNvPr id="0" name=""/>
        <dsp:cNvSpPr/>
      </dsp:nvSpPr>
      <dsp:spPr>
        <a:xfrm>
          <a:off x="84846" y="3829305"/>
          <a:ext cx="981768" cy="9817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E515D-2635-F04A-8639-6DC4B316CB06}">
      <dsp:nvSpPr>
        <dsp:cNvPr id="0" name=""/>
        <dsp:cNvSpPr/>
      </dsp:nvSpPr>
      <dsp:spPr>
        <a:xfrm>
          <a:off x="5778154" y="1143441"/>
          <a:ext cx="1152522" cy="1281488"/>
        </a:xfrm>
        <a:custGeom>
          <a:avLst/>
          <a:gdLst/>
          <a:ahLst/>
          <a:cxnLst/>
          <a:rect l="0" t="0" r="0" b="0"/>
          <a:pathLst>
            <a:path>
              <a:moveTo>
                <a:pt x="1152522" y="0"/>
              </a:moveTo>
              <a:lnTo>
                <a:pt x="1152522" y="1281488"/>
              </a:lnTo>
              <a:lnTo>
                <a:pt x="0" y="1281488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D00A97EB-0E0B-094B-970C-18C9A19757B1}">
      <dsp:nvSpPr>
        <dsp:cNvPr id="0" name=""/>
        <dsp:cNvSpPr/>
      </dsp:nvSpPr>
      <dsp:spPr>
        <a:xfrm>
          <a:off x="6930676" y="1143441"/>
          <a:ext cx="3096154" cy="3190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401"/>
              </a:lnTo>
              <a:lnTo>
                <a:pt x="3096154" y="2957401"/>
              </a:lnTo>
              <a:lnTo>
                <a:pt x="3096154" y="319004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7394B92D-B9CC-E44B-BE8F-14E2BC8D60E4}">
      <dsp:nvSpPr>
        <dsp:cNvPr id="0" name=""/>
        <dsp:cNvSpPr/>
      </dsp:nvSpPr>
      <dsp:spPr>
        <a:xfrm>
          <a:off x="5860043" y="1143441"/>
          <a:ext cx="1070633" cy="3190041"/>
        </a:xfrm>
        <a:custGeom>
          <a:avLst/>
          <a:gdLst/>
          <a:ahLst/>
          <a:cxnLst/>
          <a:rect l="0" t="0" r="0" b="0"/>
          <a:pathLst>
            <a:path>
              <a:moveTo>
                <a:pt x="1070633" y="0"/>
              </a:moveTo>
              <a:lnTo>
                <a:pt x="1070633" y="2957401"/>
              </a:lnTo>
              <a:lnTo>
                <a:pt x="0" y="2957401"/>
              </a:lnTo>
              <a:lnTo>
                <a:pt x="0" y="319004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02DCFCE6-AD68-564F-B73C-3CAF83CA13EF}">
      <dsp:nvSpPr>
        <dsp:cNvPr id="0" name=""/>
        <dsp:cNvSpPr/>
      </dsp:nvSpPr>
      <dsp:spPr>
        <a:xfrm>
          <a:off x="1821650" y="1143441"/>
          <a:ext cx="5109025" cy="3192246"/>
        </a:xfrm>
        <a:custGeom>
          <a:avLst/>
          <a:gdLst/>
          <a:ahLst/>
          <a:cxnLst/>
          <a:rect l="0" t="0" r="0" b="0"/>
          <a:pathLst>
            <a:path>
              <a:moveTo>
                <a:pt x="5109025" y="0"/>
              </a:moveTo>
              <a:lnTo>
                <a:pt x="5109025" y="2959606"/>
              </a:lnTo>
              <a:lnTo>
                <a:pt x="0" y="2959606"/>
              </a:lnTo>
              <a:lnTo>
                <a:pt x="0" y="319224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4FA0D76-3043-8646-8071-BF18B92EE7AE}">
      <dsp:nvSpPr>
        <dsp:cNvPr id="0" name=""/>
        <dsp:cNvSpPr/>
      </dsp:nvSpPr>
      <dsp:spPr>
        <a:xfrm>
          <a:off x="4914205" y="35630"/>
          <a:ext cx="4032942" cy="110781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sng" kern="1200" dirty="0">
              <a:solidFill>
                <a:srgbClr val="9B0605"/>
              </a:solidFill>
              <a:latin typeface="Calibri Bold"/>
            </a:rPr>
            <a:t>Basic investigations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2925C6"/>
              </a:solidFill>
              <a:latin typeface="Calibri Bold"/>
            </a:rPr>
            <a:t>Semen analysis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7030A0"/>
              </a:solidFill>
              <a:latin typeface="Calibri Bold"/>
            </a:rPr>
            <a:t>Tubal Evaluation – HSG and/Laparoscopy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2">
                  <a:lumMod val="75000"/>
                </a:schemeClr>
              </a:solidFill>
              <a:latin typeface="Calibri Bold"/>
            </a:rPr>
            <a:t>Evaluation of Ovulation/Luteal phase</a:t>
          </a:r>
        </a:p>
      </dsp:txBody>
      <dsp:txXfrm>
        <a:off x="4914205" y="35630"/>
        <a:ext cx="4032942" cy="1107811"/>
      </dsp:txXfrm>
    </dsp:sp>
    <dsp:sp modelId="{9618ADDD-1B77-C94D-A5F7-7CBD56068C32}">
      <dsp:nvSpPr>
        <dsp:cNvPr id="0" name=""/>
        <dsp:cNvSpPr/>
      </dsp:nvSpPr>
      <dsp:spPr>
        <a:xfrm>
          <a:off x="119498" y="4335688"/>
          <a:ext cx="3404303" cy="24636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sng" kern="1200" dirty="0">
              <a:solidFill>
                <a:srgbClr val="C00000"/>
              </a:solidFill>
              <a:latin typeface="Calibri Bold"/>
            </a:rPr>
            <a:t>Expectant management     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latin typeface="Calibri Bold"/>
            </a:rPr>
            <a:t>for 2 years is the best choice for                   </a:t>
          </a:r>
          <a:r>
            <a:rPr lang="en-IN" sz="1600" b="1" i="0" kern="1200" dirty="0">
              <a:solidFill>
                <a:srgbClr val="2925C6"/>
              </a:solidFill>
              <a:latin typeface="Calibri Bold"/>
            </a:rPr>
            <a:t>good prognosis when the woman’s age is less than 30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latin typeface="Calibri Bold"/>
            </a:rPr>
            <a:t>Women needs to be aware of their ovulation time and the best period for unprotected intercourse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rgbClr val="FF0000"/>
              </a:solidFill>
              <a:latin typeface="Calibri Bold"/>
            </a:rPr>
            <a:t>PR at end of 12 months – 27%       </a:t>
          </a:r>
          <a:r>
            <a:rPr lang="en-IN" sz="1600" b="1" i="0" kern="1200" dirty="0">
              <a:latin typeface="Calibri Bold"/>
            </a:rPr>
            <a:t>       </a:t>
          </a:r>
          <a:r>
            <a:rPr lang="en-IN" sz="1600" b="1" i="1" kern="1200" dirty="0">
              <a:solidFill>
                <a:srgbClr val="00B050"/>
              </a:solidFill>
              <a:latin typeface="Calibri Bold"/>
            </a:rPr>
            <a:t>van </a:t>
          </a:r>
          <a:r>
            <a:rPr lang="en-IN" sz="1600" b="1" i="1" kern="1200" dirty="0" err="1">
              <a:solidFill>
                <a:srgbClr val="00B050"/>
              </a:solidFill>
              <a:latin typeface="Calibri Bold"/>
            </a:rPr>
            <a:t>Eekelen</a:t>
          </a:r>
          <a:r>
            <a:rPr lang="en-IN" sz="1600" b="1" i="1" kern="1200" dirty="0">
              <a:solidFill>
                <a:srgbClr val="00B050"/>
              </a:solidFill>
              <a:latin typeface="Calibri Bold"/>
            </a:rPr>
            <a:t> 2017 </a:t>
          </a:r>
          <a:endParaRPr lang="en-US" sz="1600" b="1" i="1" kern="1200" dirty="0">
            <a:solidFill>
              <a:srgbClr val="00B050"/>
            </a:solidFill>
            <a:latin typeface="Calibri Bold"/>
          </a:endParaRPr>
        </a:p>
      </dsp:txBody>
      <dsp:txXfrm>
        <a:off x="119498" y="4335688"/>
        <a:ext cx="3404303" cy="2463694"/>
      </dsp:txXfrm>
    </dsp:sp>
    <dsp:sp modelId="{36422BA9-EC95-8F43-A217-5FA46BEBCBB5}">
      <dsp:nvSpPr>
        <dsp:cNvPr id="0" name=""/>
        <dsp:cNvSpPr/>
      </dsp:nvSpPr>
      <dsp:spPr>
        <a:xfrm>
          <a:off x="4018949" y="4333483"/>
          <a:ext cx="3682187" cy="24636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>
              <a:solidFill>
                <a:srgbClr val="C00000"/>
              </a:solidFill>
              <a:latin typeface="Calibri Bold"/>
            </a:rPr>
            <a:t>COS + IUI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2925C6"/>
              </a:solidFill>
              <a:latin typeface="Calibri Bold"/>
            </a:rPr>
            <a:t>No Pregnancy with expectant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7030A0"/>
              </a:solidFill>
              <a:latin typeface="Calibri Bold"/>
            </a:rPr>
            <a:t>No pregnancy with OI with CC/ Letrozole and TI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Calibri Bold"/>
            </a:rPr>
            <a:t>Age more than 30 years and less than 35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accent2">
                  <a:lumMod val="75000"/>
                </a:schemeClr>
              </a:solidFill>
              <a:latin typeface="Calibri Bold"/>
            </a:rPr>
            <a:t>Shorter duration of infertility &lt; 4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FF0000"/>
              </a:solidFill>
              <a:latin typeface="Calibri Bold"/>
            </a:rPr>
            <a:t>LBR of 8% per cycle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1" kern="1200" dirty="0" err="1">
              <a:solidFill>
                <a:srgbClr val="00B050"/>
              </a:solidFill>
              <a:latin typeface="Calibri Bold"/>
            </a:rPr>
            <a:t>Kupka</a:t>
          </a:r>
          <a:r>
            <a:rPr lang="en-IN" sz="1600" b="1" i="1" kern="1200" dirty="0">
              <a:solidFill>
                <a:srgbClr val="00B050"/>
              </a:solidFill>
              <a:latin typeface="Calibri Bold"/>
            </a:rPr>
            <a:t> 2016 </a:t>
          </a:r>
          <a:endParaRPr lang="en-US" sz="1600" b="1" i="1" kern="1200" dirty="0">
            <a:solidFill>
              <a:srgbClr val="FF0000"/>
            </a:solidFill>
            <a:latin typeface="Calibri Bold"/>
          </a:endParaRPr>
        </a:p>
      </dsp:txBody>
      <dsp:txXfrm>
        <a:off x="4018949" y="4333483"/>
        <a:ext cx="3682187" cy="2463694"/>
      </dsp:txXfrm>
    </dsp:sp>
    <dsp:sp modelId="{6E3849BD-1334-9948-9F11-4201B31D3AC6}">
      <dsp:nvSpPr>
        <dsp:cNvPr id="0" name=""/>
        <dsp:cNvSpPr/>
      </dsp:nvSpPr>
      <dsp:spPr>
        <a:xfrm>
          <a:off x="8166417" y="4333483"/>
          <a:ext cx="3720827" cy="24636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>
              <a:solidFill>
                <a:srgbClr val="C00000"/>
              </a:solidFill>
              <a:latin typeface="Calibri Bold"/>
            </a:rPr>
            <a:t>ART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2925C6"/>
              </a:solidFill>
              <a:latin typeface="Calibri Bold"/>
            </a:rPr>
            <a:t>Age more than 35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7030A0"/>
              </a:solidFill>
              <a:latin typeface="Calibri Bold"/>
            </a:rPr>
            <a:t>Longer duration of infertility &gt; 4 years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accent2">
                  <a:lumMod val="75000"/>
                </a:schemeClr>
              </a:solidFill>
              <a:latin typeface="Calibri Bold"/>
            </a:rPr>
            <a:t>Serves as a diagnostic method for egg quality and embryogenesis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</a:rPr>
            <a:t>Split IVF and ICSI for those with no male factor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FF0000"/>
              </a:solidFill>
              <a:latin typeface="Calibri Bold"/>
            </a:rPr>
            <a:t>CPR per cycle 28-29%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1" kern="1200" dirty="0" err="1">
              <a:solidFill>
                <a:srgbClr val="00B050"/>
              </a:solidFill>
              <a:latin typeface="Calibri Bold"/>
            </a:rPr>
            <a:t>Kupka</a:t>
          </a:r>
          <a:r>
            <a:rPr lang="en-IN" sz="1600" b="1" i="1" kern="1200" dirty="0">
              <a:solidFill>
                <a:srgbClr val="00B050"/>
              </a:solidFill>
              <a:latin typeface="Calibri Bold"/>
            </a:rPr>
            <a:t> 2016 </a:t>
          </a:r>
          <a:endParaRPr lang="en-US" sz="1600" b="1" i="1" kern="1200" dirty="0">
            <a:solidFill>
              <a:srgbClr val="00B050"/>
            </a:solidFill>
            <a:latin typeface="Calibri Bold"/>
          </a:endParaRPr>
        </a:p>
      </dsp:txBody>
      <dsp:txXfrm>
        <a:off x="8166417" y="4333483"/>
        <a:ext cx="3720827" cy="2463694"/>
      </dsp:txXfrm>
    </dsp:sp>
    <dsp:sp modelId="{E3D4C998-B27E-B14D-96CB-1B10B763952B}">
      <dsp:nvSpPr>
        <dsp:cNvPr id="0" name=""/>
        <dsp:cNvSpPr/>
      </dsp:nvSpPr>
      <dsp:spPr>
        <a:xfrm>
          <a:off x="294821" y="1249171"/>
          <a:ext cx="5483332" cy="235151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sng" kern="1200" dirty="0">
              <a:solidFill>
                <a:srgbClr val="9B0605"/>
              </a:solidFill>
              <a:latin typeface="Calibri Bold"/>
            </a:rPr>
            <a:t>Indian Scenarios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2925C6"/>
              </a:solidFill>
              <a:latin typeface="Calibri Bold"/>
            </a:rPr>
            <a:t>AMH and AFC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7030A0"/>
              </a:solidFill>
              <a:latin typeface="Calibri Bold"/>
            </a:rPr>
            <a:t>Thyroid function test/ Prolactin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accent2">
                  <a:lumMod val="75000"/>
                </a:schemeClr>
              </a:solidFill>
              <a:latin typeface="Calibri Bold"/>
            </a:rPr>
            <a:t>Endometrial Biopsy, post-coital test and sperm function test in indicated cases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C00000"/>
              </a:solidFill>
              <a:latin typeface="Calibri Bold"/>
            </a:rPr>
            <a:t>Other causes for infertility not identified  by above test should be ruled out </a:t>
          </a:r>
          <a:r>
            <a:rPr lang="en-US" sz="1400" b="1" i="0" kern="1200" dirty="0">
              <a:latin typeface="Calibri Bold"/>
            </a:rPr>
            <a:t>-  </a:t>
          </a:r>
          <a:r>
            <a:rPr lang="en-IN" sz="1400" b="1" i="0" kern="1200" dirty="0">
              <a:latin typeface="Calibri Bold"/>
            </a:rPr>
            <a:t>ovarian and testicular dysfunctions, sperm and oocyte quality, fallopian transport defects, endometrial receptivity, implantation failure and endometriosis </a:t>
          </a:r>
          <a:r>
            <a:rPr lang="en-US" sz="1400" b="1" i="0" kern="1200" dirty="0">
              <a:latin typeface="Calibri Bold"/>
            </a:rPr>
            <a:t> </a:t>
          </a:r>
        </a:p>
      </dsp:txBody>
      <dsp:txXfrm>
        <a:off x="294821" y="1249171"/>
        <a:ext cx="5483332" cy="23515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C34E-F444-2F44-85D8-F009F78A2A69}">
      <dsp:nvSpPr>
        <dsp:cNvPr id="0" name=""/>
        <dsp:cNvSpPr/>
      </dsp:nvSpPr>
      <dsp:spPr>
        <a:xfrm>
          <a:off x="4914407" y="1818860"/>
          <a:ext cx="3429302" cy="99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392"/>
              </a:lnTo>
              <a:lnTo>
                <a:pt x="3429302" y="765392"/>
              </a:lnTo>
              <a:lnTo>
                <a:pt x="3429302" y="9951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41FFD-AC5C-504A-993D-58D1FD4E5DDF}">
      <dsp:nvSpPr>
        <dsp:cNvPr id="0" name=""/>
        <dsp:cNvSpPr/>
      </dsp:nvSpPr>
      <dsp:spPr>
        <a:xfrm>
          <a:off x="2550324" y="4399989"/>
          <a:ext cx="91576" cy="413443"/>
        </a:xfrm>
        <a:custGeom>
          <a:avLst/>
          <a:gdLst/>
          <a:ahLst/>
          <a:cxnLst/>
          <a:rect l="0" t="0" r="0" b="0"/>
          <a:pathLst>
            <a:path>
              <a:moveTo>
                <a:pt x="91576" y="0"/>
              </a:moveTo>
              <a:lnTo>
                <a:pt x="91576" y="183723"/>
              </a:lnTo>
              <a:lnTo>
                <a:pt x="0" y="183723"/>
              </a:lnTo>
              <a:lnTo>
                <a:pt x="0" y="4134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728C2-61FC-324B-B1A7-B6B2A7854FB0}">
      <dsp:nvSpPr>
        <dsp:cNvPr id="0" name=""/>
        <dsp:cNvSpPr/>
      </dsp:nvSpPr>
      <dsp:spPr>
        <a:xfrm>
          <a:off x="2641901" y="1818860"/>
          <a:ext cx="2272506" cy="1006497"/>
        </a:xfrm>
        <a:custGeom>
          <a:avLst/>
          <a:gdLst/>
          <a:ahLst/>
          <a:cxnLst/>
          <a:rect l="0" t="0" r="0" b="0"/>
          <a:pathLst>
            <a:path>
              <a:moveTo>
                <a:pt x="2272506" y="0"/>
              </a:moveTo>
              <a:lnTo>
                <a:pt x="2272506" y="776777"/>
              </a:lnTo>
              <a:lnTo>
                <a:pt x="0" y="776777"/>
              </a:lnTo>
              <a:lnTo>
                <a:pt x="0" y="10064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6D66-A9D4-C14C-9897-CFB52D7A1AE5}">
      <dsp:nvSpPr>
        <dsp:cNvPr id="0" name=""/>
        <dsp:cNvSpPr/>
      </dsp:nvSpPr>
      <dsp:spPr>
        <a:xfrm>
          <a:off x="3357952" y="-22041"/>
          <a:ext cx="3112910" cy="1840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4B8951-3F5E-414F-8AFD-732E7C27056C}">
      <dsp:nvSpPr>
        <dsp:cNvPr id="0" name=""/>
        <dsp:cNvSpPr/>
      </dsp:nvSpPr>
      <dsp:spPr>
        <a:xfrm>
          <a:off x="3633478" y="239708"/>
          <a:ext cx="3112910" cy="1840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9B0605"/>
              </a:solidFill>
              <a:latin typeface="Calibri Bold"/>
            </a:rPr>
            <a:t>GT + IUI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9B0605"/>
              </a:solidFill>
              <a:latin typeface="Calibri Bold"/>
            </a:rPr>
            <a:t>verses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9B0605"/>
              </a:solidFill>
              <a:latin typeface="Calibri Bold"/>
            </a:rPr>
            <a:t>IVF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9B0605"/>
              </a:solidFill>
              <a:latin typeface="Calibri Bold"/>
            </a:rPr>
            <a:t>for Unexplained Infertility</a:t>
          </a:r>
          <a:endParaRPr lang="en-US" sz="2000" kern="1200" dirty="0">
            <a:solidFill>
              <a:srgbClr val="9B0605"/>
            </a:solidFill>
          </a:endParaRPr>
        </a:p>
      </dsp:txBody>
      <dsp:txXfrm>
        <a:off x="3687396" y="293626"/>
        <a:ext cx="3005074" cy="1733065"/>
      </dsp:txXfrm>
    </dsp:sp>
    <dsp:sp modelId="{FD130207-FADD-4E44-8D3D-683CBE0631A2}">
      <dsp:nvSpPr>
        <dsp:cNvPr id="0" name=""/>
        <dsp:cNvSpPr/>
      </dsp:nvSpPr>
      <dsp:spPr>
        <a:xfrm>
          <a:off x="77781" y="2825357"/>
          <a:ext cx="5128240" cy="1574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2F4DDD-BA01-074A-9807-4976E5D53158}">
      <dsp:nvSpPr>
        <dsp:cNvPr id="0" name=""/>
        <dsp:cNvSpPr/>
      </dsp:nvSpPr>
      <dsp:spPr>
        <a:xfrm>
          <a:off x="353307" y="3087107"/>
          <a:ext cx="5128240" cy="157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No statistically significant difference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    </a:t>
          </a:r>
          <a:r>
            <a:rPr lang="en-IN" sz="1800" b="1" i="0" kern="1200" dirty="0">
              <a:latin typeface="Calibri Bold"/>
            </a:rPr>
            <a:t>in LBR between one cycle of IVF compared with </a:t>
          </a: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three cycles of IUI + COS </a:t>
          </a:r>
          <a:r>
            <a:rPr lang="en-IN" sz="1800" b="1" i="0" kern="1200" dirty="0">
              <a:latin typeface="Calibri Bold"/>
            </a:rPr>
            <a:t>with FSH as per intention-to-treat and per-protocol analysis</a:t>
          </a:r>
          <a:endParaRPr lang="en-US" sz="1800" b="1" i="0" kern="1200" dirty="0">
            <a:latin typeface="Calibri Bold"/>
          </a:endParaRPr>
        </a:p>
      </dsp:txBody>
      <dsp:txXfrm>
        <a:off x="399426" y="3133226"/>
        <a:ext cx="5036002" cy="1482393"/>
      </dsp:txXfrm>
    </dsp:sp>
    <dsp:sp modelId="{A04742E4-9F99-7E47-BEAC-D1F813C05D7F}">
      <dsp:nvSpPr>
        <dsp:cNvPr id="0" name=""/>
        <dsp:cNvSpPr/>
      </dsp:nvSpPr>
      <dsp:spPr>
        <a:xfrm>
          <a:off x="-13795" y="4813432"/>
          <a:ext cx="5128240" cy="1574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C54FFA-414D-C74D-8662-D7AD62211E38}">
      <dsp:nvSpPr>
        <dsp:cNvPr id="0" name=""/>
        <dsp:cNvSpPr/>
      </dsp:nvSpPr>
      <dsp:spPr>
        <a:xfrm>
          <a:off x="261730" y="5075182"/>
          <a:ext cx="5128240" cy="157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solidFill>
                <a:srgbClr val="C00000"/>
              </a:solidFill>
              <a:latin typeface="Calibri Bold"/>
            </a:rPr>
            <a:t>One needs to carefully balance </a:t>
          </a:r>
          <a:r>
            <a:rPr lang="en-IN" sz="1800" b="1" i="0" kern="1200" dirty="0">
              <a:latin typeface="Calibri Bold"/>
            </a:rPr>
            <a:t>the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Calibri Bold"/>
            </a:rPr>
            <a:t>   </a:t>
          </a: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cost and invasiveness of IVF</a:t>
          </a:r>
          <a:r>
            <a:rPr lang="en-IN" sz="1800" b="1" i="0" kern="1200" dirty="0">
              <a:latin typeface="Calibri Bold"/>
            </a:rPr>
            <a:t> 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Calibri Bold"/>
            </a:rPr>
            <a:t>   </a:t>
          </a: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cost of IUI+COS                     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   </a:t>
          </a:r>
          <a:r>
            <a:rPr lang="en-IN" sz="1800" b="1" i="0" kern="1200" dirty="0">
              <a:latin typeface="Calibri Bold"/>
            </a:rPr>
            <a:t>and take </a:t>
          </a: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patient's wishes </a:t>
          </a:r>
          <a:r>
            <a:rPr lang="en-IN" sz="1800" b="1" i="0" kern="1200" dirty="0">
              <a:latin typeface="Calibri Bold"/>
            </a:rPr>
            <a:t>into consideration before choosing the right treatment modality</a:t>
          </a:r>
          <a:endParaRPr lang="en-US" sz="1800" b="1" i="0" kern="1200" dirty="0">
            <a:latin typeface="Calibri Bold"/>
          </a:endParaRPr>
        </a:p>
      </dsp:txBody>
      <dsp:txXfrm>
        <a:off x="307849" y="5121301"/>
        <a:ext cx="5036002" cy="1482393"/>
      </dsp:txXfrm>
    </dsp:sp>
    <dsp:sp modelId="{93BD1AAA-767A-A04F-8C2D-16C84D8C6935}">
      <dsp:nvSpPr>
        <dsp:cNvPr id="0" name=""/>
        <dsp:cNvSpPr/>
      </dsp:nvSpPr>
      <dsp:spPr>
        <a:xfrm>
          <a:off x="5779589" y="2813972"/>
          <a:ext cx="5128240" cy="1574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AB0419-0056-2647-A1EB-C63CF1ED72A8}">
      <dsp:nvSpPr>
        <dsp:cNvPr id="0" name=""/>
        <dsp:cNvSpPr/>
      </dsp:nvSpPr>
      <dsp:spPr>
        <a:xfrm>
          <a:off x="6055115" y="3075722"/>
          <a:ext cx="5128240" cy="1574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Expectant management </a:t>
          </a:r>
          <a:r>
            <a:rPr lang="en-IN" sz="1800" b="1" i="0" kern="1200" dirty="0">
              <a:latin typeface="Calibri Bold"/>
            </a:rPr>
            <a:t>as effective as   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>
              <a:latin typeface="Calibri Bold"/>
            </a:rPr>
            <a:t>   </a:t>
          </a:r>
          <a:r>
            <a:rPr lang="en-IN" sz="1800" b="1" i="0" kern="1200" dirty="0">
              <a:solidFill>
                <a:srgbClr val="2925C6"/>
              </a:solidFill>
              <a:latin typeface="Calibri Bold"/>
            </a:rPr>
            <a:t>IUI + COS </a:t>
          </a:r>
          <a:r>
            <a:rPr lang="en-IN" sz="1800" b="1" i="0" kern="1200" dirty="0">
              <a:latin typeface="Calibri Bold"/>
            </a:rPr>
            <a:t>as large number of pregnancies did occur naturally</a:t>
          </a:r>
        </a:p>
      </dsp:txBody>
      <dsp:txXfrm>
        <a:off x="6101234" y="3121841"/>
        <a:ext cx="5036002" cy="1482393"/>
      </dsp:txXfrm>
    </dsp:sp>
    <dsp:sp modelId="{8B03957A-39BB-9C4E-A071-C7D92244FD03}">
      <dsp:nvSpPr>
        <dsp:cNvPr id="0" name=""/>
        <dsp:cNvSpPr/>
      </dsp:nvSpPr>
      <dsp:spPr>
        <a:xfrm>
          <a:off x="7611570" y="1090"/>
          <a:ext cx="3792927" cy="201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C22D9D-07C4-A149-9FA8-8F9489E88EAC}">
      <dsp:nvSpPr>
        <dsp:cNvPr id="0" name=""/>
        <dsp:cNvSpPr/>
      </dsp:nvSpPr>
      <dsp:spPr>
        <a:xfrm>
          <a:off x="7887096" y="262839"/>
          <a:ext cx="3792927" cy="201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i="0" kern="1200" dirty="0">
            <a:solidFill>
              <a:srgbClr val="2925C6"/>
            </a:solidFill>
            <a:latin typeface="Calibri Bold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solidFill>
                <a:srgbClr val="2925C6"/>
              </a:solidFill>
              <a:latin typeface="Calibri Bold"/>
            </a:rPr>
            <a:t>Baseline 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latin typeface="Calibri Bold"/>
            </a:rPr>
            <a:t> </a:t>
          </a:r>
          <a:r>
            <a:rPr lang="en-IN" sz="1600" b="1" i="0" kern="1200" dirty="0">
              <a:solidFill>
                <a:srgbClr val="7030A0"/>
              </a:solidFill>
              <a:latin typeface="Calibri Bold"/>
            </a:rPr>
            <a:t>Duration of infertility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>
              <a:latin typeface="Calibri Bold"/>
            </a:rPr>
            <a:t> </a:t>
          </a:r>
          <a:r>
            <a:rPr lang="en-IN" sz="1600" b="1" i="0" kern="1200" dirty="0">
              <a:solidFill>
                <a:schemeClr val="accent2">
                  <a:lumMod val="75000"/>
                </a:schemeClr>
              </a:solidFill>
              <a:latin typeface="Calibri Bold"/>
            </a:rPr>
            <a:t>History of prior pregnancy loss </a:t>
          </a:r>
          <a:r>
            <a:rPr lang="en-IN" sz="1600" b="1" i="0" kern="1200" dirty="0">
              <a:latin typeface="Calibri Bold"/>
            </a:rPr>
            <a:t>           were significant predictors of occurrence of pregnancy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i="1" kern="1200" dirty="0">
              <a:solidFill>
                <a:srgbClr val="00B050"/>
              </a:solidFill>
              <a:latin typeface="Calibri Bold"/>
            </a:rPr>
            <a:t>Karl R. Hansen ET AL Fertility and Sterility Vol. 105, No. 6, June 2016</a:t>
          </a:r>
          <a:br>
            <a:rPr lang="en-IN" sz="1600" b="1" i="1" kern="1200" dirty="0">
              <a:solidFill>
                <a:srgbClr val="00B050"/>
              </a:solidFill>
              <a:latin typeface="Calibri Bold"/>
            </a:rPr>
          </a:br>
          <a:r>
            <a:rPr lang="en-IN" sz="1600" b="1" i="0" kern="1200" dirty="0">
              <a:solidFill>
                <a:srgbClr val="00B050"/>
              </a:solidFill>
              <a:latin typeface="Calibri Bold"/>
            </a:rPr>
            <a:t> </a:t>
          </a:r>
        </a:p>
      </dsp:txBody>
      <dsp:txXfrm>
        <a:off x="7945991" y="321734"/>
        <a:ext cx="3675137" cy="18930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68B83-31B5-9445-B63E-21983EB5111D}">
      <dsp:nvSpPr>
        <dsp:cNvPr id="0" name=""/>
        <dsp:cNvSpPr/>
      </dsp:nvSpPr>
      <dsp:spPr>
        <a:xfrm>
          <a:off x="5983357" y="2597693"/>
          <a:ext cx="4198862" cy="97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877"/>
              </a:lnTo>
              <a:lnTo>
                <a:pt x="4198862" y="607877"/>
              </a:lnTo>
              <a:lnTo>
                <a:pt x="4198862" y="97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2FA3E-D2B5-1042-A522-5EE6D5A2A2C9}">
      <dsp:nvSpPr>
        <dsp:cNvPr id="0" name=""/>
        <dsp:cNvSpPr/>
      </dsp:nvSpPr>
      <dsp:spPr>
        <a:xfrm>
          <a:off x="5912221" y="2597693"/>
          <a:ext cx="91440" cy="974446"/>
        </a:xfrm>
        <a:custGeom>
          <a:avLst/>
          <a:gdLst/>
          <a:ahLst/>
          <a:cxnLst/>
          <a:rect l="0" t="0" r="0" b="0"/>
          <a:pathLst>
            <a:path>
              <a:moveTo>
                <a:pt x="71135" y="0"/>
              </a:moveTo>
              <a:lnTo>
                <a:pt x="71135" y="607877"/>
              </a:lnTo>
              <a:lnTo>
                <a:pt x="45720" y="607877"/>
              </a:lnTo>
              <a:lnTo>
                <a:pt x="45720" y="97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D95E6-BB34-4A4C-A9EC-B90D000E89E7}">
      <dsp:nvSpPr>
        <dsp:cNvPr id="0" name=""/>
        <dsp:cNvSpPr/>
      </dsp:nvSpPr>
      <dsp:spPr>
        <a:xfrm>
          <a:off x="1745569" y="2597693"/>
          <a:ext cx="4237787" cy="974446"/>
        </a:xfrm>
        <a:custGeom>
          <a:avLst/>
          <a:gdLst/>
          <a:ahLst/>
          <a:cxnLst/>
          <a:rect l="0" t="0" r="0" b="0"/>
          <a:pathLst>
            <a:path>
              <a:moveTo>
                <a:pt x="4237787" y="0"/>
              </a:moveTo>
              <a:lnTo>
                <a:pt x="4237787" y="607877"/>
              </a:lnTo>
              <a:lnTo>
                <a:pt x="0" y="607877"/>
              </a:lnTo>
              <a:lnTo>
                <a:pt x="0" y="97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D724F-C0DD-A148-999F-97145080080B}">
      <dsp:nvSpPr>
        <dsp:cNvPr id="0" name=""/>
        <dsp:cNvSpPr/>
      </dsp:nvSpPr>
      <dsp:spPr>
        <a:xfrm>
          <a:off x="2867393" y="852124"/>
          <a:ext cx="6231927" cy="174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solidFill>
                <a:srgbClr val="9B0605"/>
              </a:solidFill>
              <a:latin typeface="Calibri Bold"/>
            </a:rPr>
            <a:t>Why EBM not followed in Unexplained Infertility?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>
              <a:solidFill>
                <a:srgbClr val="2925C6"/>
              </a:solidFill>
              <a:latin typeface="Calibri Bold"/>
            </a:rPr>
            <a:t>Diversity of clinical practice regarding unexplained infertility</a:t>
          </a:r>
          <a:endParaRPr lang="en-US" sz="2000" b="1" i="0" kern="1200" dirty="0">
            <a:solidFill>
              <a:srgbClr val="2925C6"/>
            </a:solidFill>
            <a:latin typeface="Calibri Bold"/>
          </a:endParaRPr>
        </a:p>
      </dsp:txBody>
      <dsp:txXfrm>
        <a:off x="2867393" y="852124"/>
        <a:ext cx="6231927" cy="1745569"/>
      </dsp:txXfrm>
    </dsp:sp>
    <dsp:sp modelId="{0FCEF0C0-BABE-1B47-8F4D-D6A1DE12BB4D}">
      <dsp:nvSpPr>
        <dsp:cNvPr id="0" name=""/>
        <dsp:cNvSpPr/>
      </dsp:nvSpPr>
      <dsp:spPr>
        <a:xfrm>
          <a:off x="0" y="3572140"/>
          <a:ext cx="3491139" cy="174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>
              <a:latin typeface="Calibri Bold"/>
            </a:rPr>
            <a:t>Lack of strong evidence for any form of treatment</a:t>
          </a:r>
          <a:endParaRPr lang="en-US" sz="2000" b="1" i="0" kern="1200" dirty="0">
            <a:latin typeface="Calibri Bold"/>
          </a:endParaRPr>
        </a:p>
      </dsp:txBody>
      <dsp:txXfrm>
        <a:off x="0" y="3572140"/>
        <a:ext cx="3491139" cy="1745569"/>
      </dsp:txXfrm>
    </dsp:sp>
    <dsp:sp modelId="{302C6286-3276-5A4D-A50E-311A192186AD}">
      <dsp:nvSpPr>
        <dsp:cNvPr id="0" name=""/>
        <dsp:cNvSpPr/>
      </dsp:nvSpPr>
      <dsp:spPr>
        <a:xfrm>
          <a:off x="4212372" y="3572140"/>
          <a:ext cx="3491139" cy="174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>
              <a:latin typeface="Calibri Bold"/>
            </a:rPr>
            <a:t>Couples impatience for completion of standard protocols </a:t>
          </a:r>
          <a:endParaRPr lang="en-US" sz="2000" b="1" i="0" kern="1200" dirty="0">
            <a:latin typeface="Calibri Bold"/>
          </a:endParaRPr>
        </a:p>
      </dsp:txBody>
      <dsp:txXfrm>
        <a:off x="4212372" y="3572140"/>
        <a:ext cx="3491139" cy="1745569"/>
      </dsp:txXfrm>
    </dsp:sp>
    <dsp:sp modelId="{EE4DF38D-A1CC-5C44-B0E2-C9BB7C3DB864}">
      <dsp:nvSpPr>
        <dsp:cNvPr id="0" name=""/>
        <dsp:cNvSpPr/>
      </dsp:nvSpPr>
      <dsp:spPr>
        <a:xfrm>
          <a:off x="8436650" y="3572140"/>
          <a:ext cx="3491139" cy="174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i="0" kern="1200" dirty="0">
              <a:latin typeface="Calibri Bold"/>
            </a:rPr>
            <a:t>Dominance of ART treatment compared to other options in infertility clinics</a:t>
          </a:r>
          <a:endParaRPr lang="en-US" sz="2000" b="1" i="0" kern="1200" dirty="0">
            <a:latin typeface="Calibri Bold"/>
          </a:endParaRPr>
        </a:p>
      </dsp:txBody>
      <dsp:txXfrm>
        <a:off x="8436650" y="3572140"/>
        <a:ext cx="3491139" cy="174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3755B-CA30-BA4E-87A0-027BEFE3499E}">
      <dsp:nvSpPr>
        <dsp:cNvPr id="0" name=""/>
        <dsp:cNvSpPr/>
      </dsp:nvSpPr>
      <dsp:spPr>
        <a:xfrm>
          <a:off x="10233" y="1385569"/>
          <a:ext cx="2954931" cy="2723632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rgbClr val="000090"/>
              </a:solidFill>
              <a:latin typeface="Calibri Bold"/>
              <a:cs typeface="Times New Roman" charset="0"/>
            </a:rPr>
            <a:t>I</a:t>
          </a:r>
          <a:r>
            <a:rPr kumimoji="1" lang="en-US" sz="2000" b="1" i="0" kern="1200" dirty="0">
              <a:solidFill>
                <a:srgbClr val="000090"/>
              </a:solidFill>
              <a:effectLst/>
              <a:latin typeface="Calibri Bold"/>
              <a:cs typeface="Times New Roman" charset="0"/>
            </a:rPr>
            <a:t>.  </a:t>
          </a:r>
          <a:r>
            <a:rPr kumimoji="1" lang="en-US" sz="2000" b="1" i="0" u="sng" kern="1200" dirty="0">
              <a:solidFill>
                <a:srgbClr val="000090"/>
              </a:solidFill>
              <a:effectLst/>
              <a:latin typeface="Calibri Bold"/>
              <a:cs typeface="Times New Roman" charset="0"/>
            </a:rPr>
            <a:t>Tests that have an established association with pregnancy:</a:t>
          </a:r>
          <a:r>
            <a:rPr kumimoji="1" lang="en-US" sz="2000" b="1" i="0" kern="1200" dirty="0">
              <a:solidFill>
                <a:srgbClr val="000090"/>
              </a:solidFill>
              <a:effectLst/>
              <a:latin typeface="Calibri Bold"/>
              <a:cs typeface="Times New Roman" charset="0"/>
            </a:rPr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effectLst/>
              <a:latin typeface="Calibri Bold"/>
              <a:cs typeface="Times New Roman" charset="0"/>
            </a:rPr>
            <a:t>1.Conventional semen analysis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effectLst/>
              <a:latin typeface="Calibri Bold"/>
              <a:cs typeface="Times New Roman" charset="0"/>
            </a:rPr>
            <a:t>2.Tubal patency tests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effectLst/>
              <a:latin typeface="Calibri Bold"/>
              <a:cs typeface="Times New Roman" charset="0"/>
            </a:rPr>
            <a:t>3.Tests of ovulation</a:t>
          </a:r>
          <a:endParaRPr lang="en-US" sz="2000" kern="1200" dirty="0">
            <a:solidFill>
              <a:schemeClr val="tx1"/>
            </a:solidFill>
            <a:effectLst/>
          </a:endParaRPr>
        </a:p>
      </dsp:txBody>
      <dsp:txXfrm>
        <a:off x="90005" y="1465341"/>
        <a:ext cx="2795387" cy="2564088"/>
      </dsp:txXfrm>
    </dsp:sp>
    <dsp:sp modelId="{AC191260-92B6-B743-816C-BA2B593FCF00}">
      <dsp:nvSpPr>
        <dsp:cNvPr id="0" name=""/>
        <dsp:cNvSpPr/>
      </dsp:nvSpPr>
      <dsp:spPr>
        <a:xfrm>
          <a:off x="3201062" y="2454872"/>
          <a:ext cx="500104" cy="585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201062" y="2571877"/>
        <a:ext cx="350073" cy="351017"/>
      </dsp:txXfrm>
    </dsp:sp>
    <dsp:sp modelId="{70E0433B-6DCF-F94E-9280-9F86C428D554}">
      <dsp:nvSpPr>
        <dsp:cNvPr id="0" name=""/>
        <dsp:cNvSpPr/>
      </dsp:nvSpPr>
      <dsp:spPr>
        <a:xfrm>
          <a:off x="3908757" y="1348563"/>
          <a:ext cx="2730733" cy="2797644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rgbClr val="000090"/>
              </a:solidFill>
              <a:latin typeface="Calibri Bold"/>
              <a:cs typeface="Times New Roman" charset="0"/>
            </a:rPr>
            <a:t>II. </a:t>
          </a:r>
          <a:r>
            <a:rPr kumimoji="1" lang="en-US" sz="2000" b="1" i="0" u="sng" kern="1200" dirty="0">
              <a:solidFill>
                <a:srgbClr val="000090"/>
              </a:solidFill>
              <a:latin typeface="Calibri Bold"/>
              <a:cs typeface="Times New Roman" charset="0"/>
            </a:rPr>
            <a:t>Tests that are not consistently associated with pregnancy:</a:t>
          </a:r>
          <a:r>
            <a:rPr kumimoji="1" lang="en-US" sz="2000" b="1" i="0" kern="1200" dirty="0">
              <a:solidFill>
                <a:srgbClr val="000090"/>
              </a:solidFill>
              <a:latin typeface="Calibri Bold"/>
              <a:cs typeface="Times New Roman" charset="0"/>
            </a:rPr>
            <a:t> 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1.Post-coital test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2. </a:t>
          </a:r>
          <a:r>
            <a:rPr kumimoji="1" lang="en-US" sz="2000" b="1" i="0" kern="1200" dirty="0" err="1">
              <a:solidFill>
                <a:schemeClr val="tx1"/>
              </a:solidFill>
              <a:latin typeface="Calibri Bold"/>
              <a:cs typeface="Times New Roman" charset="0"/>
            </a:rPr>
            <a:t>Antisperm</a:t>
          </a: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 antibody tests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3.Zona-free hamster egg penetration test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88737" y="1428543"/>
        <a:ext cx="2570773" cy="2637684"/>
      </dsp:txXfrm>
    </dsp:sp>
    <dsp:sp modelId="{6620AA7E-A775-8C43-9F3C-D17D8E475A43}">
      <dsp:nvSpPr>
        <dsp:cNvPr id="0" name=""/>
        <dsp:cNvSpPr/>
      </dsp:nvSpPr>
      <dsp:spPr>
        <a:xfrm>
          <a:off x="6875388" y="2454872"/>
          <a:ext cx="500104" cy="585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875388" y="2571877"/>
        <a:ext cx="350073" cy="351017"/>
      </dsp:txXfrm>
    </dsp:sp>
    <dsp:sp modelId="{B99AA54A-D9F9-874B-A6BD-0B2A65A52200}">
      <dsp:nvSpPr>
        <dsp:cNvPr id="0" name=""/>
        <dsp:cNvSpPr/>
      </dsp:nvSpPr>
      <dsp:spPr>
        <a:xfrm>
          <a:off x="7583083" y="1305211"/>
          <a:ext cx="2761966" cy="2884348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rgbClr val="000090"/>
              </a:solidFill>
              <a:latin typeface="Calibri Bold"/>
              <a:cs typeface="Times New Roman" charset="0"/>
            </a:rPr>
            <a:t>III. </a:t>
          </a:r>
          <a:r>
            <a:rPr kumimoji="1" lang="en-US" sz="2000" b="1" i="0" u="sng" kern="1200" dirty="0">
              <a:solidFill>
                <a:srgbClr val="000090"/>
              </a:solidFill>
              <a:latin typeface="Calibri Bold"/>
              <a:cs typeface="Times New Roman" charset="0"/>
            </a:rPr>
            <a:t>Tests that have no association with pregnancy:</a:t>
          </a:r>
          <a:r>
            <a:rPr kumimoji="1" lang="en-US" sz="2000" b="1" i="0" kern="1200" dirty="0">
              <a:solidFill>
                <a:srgbClr val="000090"/>
              </a:solidFill>
              <a:latin typeface="Calibri Bold"/>
              <a:cs typeface="Times New Roman" charset="0"/>
            </a:rPr>
            <a:t>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1.Endometrial biopsy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2.Chlamydia testing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b="1" i="0" kern="1200" dirty="0">
              <a:solidFill>
                <a:schemeClr val="tx1"/>
              </a:solidFill>
              <a:latin typeface="Calibri Bold"/>
              <a:cs typeface="Times New Roman" charset="0"/>
            </a:rPr>
            <a:t>3.Varicocele assessment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663978" y="1386106"/>
        <a:ext cx="2600176" cy="2722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6AA6D-AF07-C24F-87CB-B94BFB315A40}">
      <dsp:nvSpPr>
        <dsp:cNvPr id="0" name=""/>
        <dsp:cNvSpPr/>
      </dsp:nvSpPr>
      <dsp:spPr>
        <a:xfrm>
          <a:off x="167" y="2638722"/>
          <a:ext cx="3161109" cy="1580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i="0" kern="1200" dirty="0">
              <a:solidFill>
                <a:srgbClr val="800000"/>
              </a:solidFill>
              <a:latin typeface="Calibri Bold"/>
              <a:ea typeface="ＭＳ Ｐゴシック" charset="0"/>
              <a:cs typeface="Comic Sans MS"/>
            </a:rPr>
            <a:t>Diagnosis of UI was ruled out, as long as </a:t>
          </a:r>
        </a:p>
      </dsp:txBody>
      <dsp:txXfrm>
        <a:off x="46460" y="2685015"/>
        <a:ext cx="3068523" cy="1487968"/>
      </dsp:txXfrm>
    </dsp:sp>
    <dsp:sp modelId="{74134ABF-8E1C-A947-895F-9FD1F4E8AF2E}">
      <dsp:nvSpPr>
        <dsp:cNvPr id="0" name=""/>
        <dsp:cNvSpPr/>
      </dsp:nvSpPr>
      <dsp:spPr>
        <a:xfrm rot="18289469">
          <a:off x="2686404" y="2499438"/>
          <a:ext cx="2214187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2214187" y="207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738143" y="2464826"/>
        <a:ext cx="110709" cy="110709"/>
      </dsp:txXfrm>
    </dsp:sp>
    <dsp:sp modelId="{80A11F4C-A847-E04D-8CC1-E5DCC8F22BB7}">
      <dsp:nvSpPr>
        <dsp:cNvPr id="0" name=""/>
        <dsp:cNvSpPr/>
      </dsp:nvSpPr>
      <dsp:spPr>
        <a:xfrm>
          <a:off x="4425720" y="821084"/>
          <a:ext cx="3161109" cy="1580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i="0" kern="1200" dirty="0">
              <a:latin typeface="Calibri Bold"/>
              <a:ea typeface="ＭＳ Ｐゴシック" charset="0"/>
              <a:cs typeface="Comic Sans MS"/>
            </a:rPr>
            <a:t>ovulation is confirmed </a:t>
          </a:r>
          <a:r>
            <a:rPr lang="en-US" sz="2200" b="1" i="0" kern="1200" dirty="0">
              <a:latin typeface="Calibri Bold"/>
              <a:ea typeface="ＭＳ Ｐゴシック" charset="0"/>
            </a:rPr>
            <a:t>but</a:t>
          </a:r>
          <a:endParaRPr lang="en-US" sz="2200" kern="1200" dirty="0"/>
        </a:p>
      </dsp:txBody>
      <dsp:txXfrm>
        <a:off x="4472013" y="867377"/>
        <a:ext cx="3068523" cy="1487968"/>
      </dsp:txXfrm>
    </dsp:sp>
    <dsp:sp modelId="{38D6B213-EB6F-9F45-AFBB-500FAAB0B1EB}">
      <dsp:nvSpPr>
        <dsp:cNvPr id="0" name=""/>
        <dsp:cNvSpPr/>
      </dsp:nvSpPr>
      <dsp:spPr>
        <a:xfrm>
          <a:off x="7586829" y="1590619"/>
          <a:ext cx="1157471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157471" y="20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136628" y="1582425"/>
        <a:ext cx="57873" cy="57873"/>
      </dsp:txXfrm>
    </dsp:sp>
    <dsp:sp modelId="{68430948-3820-3B40-B039-8CC227BAA24B}">
      <dsp:nvSpPr>
        <dsp:cNvPr id="0" name=""/>
        <dsp:cNvSpPr/>
      </dsp:nvSpPr>
      <dsp:spPr>
        <a:xfrm>
          <a:off x="8744301" y="821084"/>
          <a:ext cx="3161109" cy="1580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i="0" kern="1200" dirty="0">
              <a:latin typeface="Calibri Bold"/>
              <a:ea typeface="ＭＳ Ｐゴシック" charset="0"/>
              <a:cs typeface="Comic Sans MS"/>
            </a:rPr>
            <a:t>even apparently normally ovulating women may produce poor quality oocytes and embryos</a:t>
          </a:r>
          <a:endParaRPr lang="en-US" sz="2200" kern="1200" dirty="0"/>
        </a:p>
      </dsp:txBody>
      <dsp:txXfrm>
        <a:off x="8790594" y="867377"/>
        <a:ext cx="3068523" cy="1487968"/>
      </dsp:txXfrm>
    </dsp:sp>
    <dsp:sp modelId="{FC6D0DA8-265D-8C49-97A1-6B2B3B21A0BF}">
      <dsp:nvSpPr>
        <dsp:cNvPr id="0" name=""/>
        <dsp:cNvSpPr/>
      </dsp:nvSpPr>
      <dsp:spPr>
        <a:xfrm>
          <a:off x="3161276" y="3408257"/>
          <a:ext cx="1264443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264443" y="207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1887" y="3397388"/>
        <a:ext cx="63222" cy="63222"/>
      </dsp:txXfrm>
    </dsp:sp>
    <dsp:sp modelId="{4AA3DB15-6943-D147-B78C-70A682C767C7}">
      <dsp:nvSpPr>
        <dsp:cNvPr id="0" name=""/>
        <dsp:cNvSpPr/>
      </dsp:nvSpPr>
      <dsp:spPr>
        <a:xfrm>
          <a:off x="4425720" y="2638722"/>
          <a:ext cx="3161109" cy="1580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i="0" kern="1200" dirty="0">
              <a:latin typeface="Calibri Bold"/>
              <a:ea typeface="ＭＳ Ｐゴシック" charset="0"/>
              <a:cs typeface="Comic Sans MS"/>
            </a:rPr>
            <a:t>tubal patency has been proven </a:t>
          </a:r>
          <a:r>
            <a:rPr lang="en-US" sz="2200" b="1" i="0" kern="1200" dirty="0">
              <a:latin typeface="Calibri Bold"/>
              <a:ea typeface="ＭＳ Ｐゴシック" charset="0"/>
            </a:rPr>
            <a:t>but</a:t>
          </a:r>
          <a:endParaRPr lang="en-US" sz="2200" kern="1200" dirty="0"/>
        </a:p>
      </dsp:txBody>
      <dsp:txXfrm>
        <a:off x="4472013" y="2685015"/>
        <a:ext cx="3068523" cy="1487968"/>
      </dsp:txXfrm>
    </dsp:sp>
    <dsp:sp modelId="{52ACA26F-8D93-FB42-B7AF-83F35A4CA77E}">
      <dsp:nvSpPr>
        <dsp:cNvPr id="0" name=""/>
        <dsp:cNvSpPr/>
      </dsp:nvSpPr>
      <dsp:spPr>
        <a:xfrm rot="3310531">
          <a:off x="2686404" y="4317076"/>
          <a:ext cx="2214187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2214187" y="207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738143" y="4282464"/>
        <a:ext cx="110709" cy="110709"/>
      </dsp:txXfrm>
    </dsp:sp>
    <dsp:sp modelId="{D0D3789C-D401-2045-B2C4-BEE928C2933A}">
      <dsp:nvSpPr>
        <dsp:cNvPr id="0" name=""/>
        <dsp:cNvSpPr/>
      </dsp:nvSpPr>
      <dsp:spPr>
        <a:xfrm>
          <a:off x="4425720" y="4456360"/>
          <a:ext cx="3161109" cy="1580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i="0" kern="1200" dirty="0">
              <a:latin typeface="Calibri Bold"/>
              <a:ea typeface="ＭＳ Ｐゴシック" charset="0"/>
              <a:cs typeface="Comic Sans MS"/>
            </a:rPr>
            <a:t>semen analysis is normal </a:t>
          </a:r>
          <a:r>
            <a:rPr lang="en-US" sz="2200" b="1" i="0" kern="1200" dirty="0">
              <a:latin typeface="Calibri Bold"/>
              <a:ea typeface="ＭＳ Ｐゴシック" charset="0"/>
            </a:rPr>
            <a:t>but</a:t>
          </a:r>
          <a:r>
            <a:rPr lang="en-US" sz="2200" b="1" i="0" kern="1200" dirty="0">
              <a:latin typeface="Calibri Bold"/>
              <a:ea typeface="ＭＳ Ｐゴシック" charset="0"/>
              <a:cs typeface="Comic Sans MS"/>
            </a:rPr>
            <a:t> </a:t>
          </a:r>
          <a:endParaRPr lang="en-US" sz="2200" kern="1200" dirty="0"/>
        </a:p>
      </dsp:txBody>
      <dsp:txXfrm>
        <a:off x="4472013" y="4502653"/>
        <a:ext cx="3068523" cy="1487968"/>
      </dsp:txXfrm>
    </dsp:sp>
    <dsp:sp modelId="{9DBF4025-9B75-734C-907F-8A8DCF343874}">
      <dsp:nvSpPr>
        <dsp:cNvPr id="0" name=""/>
        <dsp:cNvSpPr/>
      </dsp:nvSpPr>
      <dsp:spPr>
        <a:xfrm>
          <a:off x="7586829" y="5225895"/>
          <a:ext cx="1181243" cy="41484"/>
        </a:xfrm>
        <a:custGeom>
          <a:avLst/>
          <a:gdLst/>
          <a:ahLst/>
          <a:cxnLst/>
          <a:rect l="0" t="0" r="0" b="0"/>
          <a:pathLst>
            <a:path>
              <a:moveTo>
                <a:pt x="0" y="20742"/>
              </a:moveTo>
              <a:lnTo>
                <a:pt x="1181243" y="20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8147920" y="5217106"/>
        <a:ext cx="59062" cy="59062"/>
      </dsp:txXfrm>
    </dsp:sp>
    <dsp:sp modelId="{32F47982-7F20-0844-A9AC-FB0FAA17AEFA}">
      <dsp:nvSpPr>
        <dsp:cNvPr id="0" name=""/>
        <dsp:cNvSpPr/>
      </dsp:nvSpPr>
      <dsp:spPr>
        <a:xfrm>
          <a:off x="8768073" y="4456360"/>
          <a:ext cx="3161109" cy="1580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 typeface="Wingdings" charset="2"/>
            <a:buNone/>
          </a:pPr>
          <a:r>
            <a:rPr lang="en-US" sz="2200" b="1" i="0" kern="1200" dirty="0">
              <a:latin typeface="Calibri Bold"/>
              <a:cs typeface="Comic Sans MS"/>
            </a:rPr>
            <a:t>fertilization  potentials of sperm can be affected</a:t>
          </a:r>
        </a:p>
      </dsp:txBody>
      <dsp:txXfrm>
        <a:off x="8814366" y="4502653"/>
        <a:ext cx="3068523" cy="1487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2E84A-FB3C-2D43-87F0-46C3CF41FA2C}">
      <dsp:nvSpPr>
        <dsp:cNvPr id="0" name=""/>
        <dsp:cNvSpPr/>
      </dsp:nvSpPr>
      <dsp:spPr>
        <a:xfrm>
          <a:off x="6036623" y="1601519"/>
          <a:ext cx="4727920" cy="1687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208"/>
              </a:lnTo>
              <a:lnTo>
                <a:pt x="4727920" y="1414208"/>
              </a:lnTo>
              <a:lnTo>
                <a:pt x="4727920" y="1687724"/>
              </a:lnTo>
            </a:path>
          </a:pathLst>
        </a:custGeom>
        <a:noFill/>
        <a:ln w="1270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75EBF-629E-FC46-A31F-BB25F16C327F}">
      <dsp:nvSpPr>
        <dsp:cNvPr id="0" name=""/>
        <dsp:cNvSpPr/>
      </dsp:nvSpPr>
      <dsp:spPr>
        <a:xfrm>
          <a:off x="6036623" y="1601519"/>
          <a:ext cx="1575973" cy="1687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208"/>
              </a:lnTo>
              <a:lnTo>
                <a:pt x="1575973" y="1414208"/>
              </a:lnTo>
              <a:lnTo>
                <a:pt x="1575973" y="1687724"/>
              </a:lnTo>
            </a:path>
          </a:pathLst>
        </a:custGeom>
        <a:noFill/>
        <a:ln w="1270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DB041-BDC7-AD4E-8C51-8BD3188E65AF}">
      <dsp:nvSpPr>
        <dsp:cNvPr id="0" name=""/>
        <dsp:cNvSpPr/>
      </dsp:nvSpPr>
      <dsp:spPr>
        <a:xfrm>
          <a:off x="4460649" y="1601519"/>
          <a:ext cx="1575973" cy="1687724"/>
        </a:xfrm>
        <a:custGeom>
          <a:avLst/>
          <a:gdLst/>
          <a:ahLst/>
          <a:cxnLst/>
          <a:rect l="0" t="0" r="0" b="0"/>
          <a:pathLst>
            <a:path>
              <a:moveTo>
                <a:pt x="1575973" y="0"/>
              </a:moveTo>
              <a:lnTo>
                <a:pt x="1575973" y="1414208"/>
              </a:lnTo>
              <a:lnTo>
                <a:pt x="0" y="1414208"/>
              </a:lnTo>
              <a:lnTo>
                <a:pt x="0" y="1687724"/>
              </a:lnTo>
            </a:path>
          </a:pathLst>
        </a:custGeom>
        <a:noFill/>
        <a:ln w="1270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21A56-C38C-5349-9138-5F0252A18514}">
      <dsp:nvSpPr>
        <dsp:cNvPr id="0" name=""/>
        <dsp:cNvSpPr/>
      </dsp:nvSpPr>
      <dsp:spPr>
        <a:xfrm>
          <a:off x="1308702" y="1601519"/>
          <a:ext cx="4727920" cy="1687724"/>
        </a:xfrm>
        <a:custGeom>
          <a:avLst/>
          <a:gdLst/>
          <a:ahLst/>
          <a:cxnLst/>
          <a:rect l="0" t="0" r="0" b="0"/>
          <a:pathLst>
            <a:path>
              <a:moveTo>
                <a:pt x="4727920" y="0"/>
              </a:moveTo>
              <a:lnTo>
                <a:pt x="4727920" y="1414208"/>
              </a:lnTo>
              <a:lnTo>
                <a:pt x="0" y="1414208"/>
              </a:lnTo>
              <a:lnTo>
                <a:pt x="0" y="1687724"/>
              </a:lnTo>
            </a:path>
          </a:pathLst>
        </a:custGeom>
        <a:noFill/>
        <a:ln w="1270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0A6EC-AF89-F649-A9CE-E85561321095}">
      <dsp:nvSpPr>
        <dsp:cNvPr id="0" name=""/>
        <dsp:cNvSpPr/>
      </dsp:nvSpPr>
      <dsp:spPr>
        <a:xfrm>
          <a:off x="4734165" y="299061"/>
          <a:ext cx="2604915" cy="1302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C00000"/>
              </a:solidFill>
              <a:latin typeface="Calibri Bold"/>
            </a:rPr>
            <a:t>Improve diagnostic accuracy by</a:t>
          </a:r>
        </a:p>
      </dsp:txBody>
      <dsp:txXfrm>
        <a:off x="4734165" y="299061"/>
        <a:ext cx="2604915" cy="1302457"/>
      </dsp:txXfrm>
    </dsp:sp>
    <dsp:sp modelId="{BCC0FCEB-2FB0-3A4B-BF08-21568CBB87E3}">
      <dsp:nvSpPr>
        <dsp:cNvPr id="0" name=""/>
        <dsp:cNvSpPr/>
      </dsp:nvSpPr>
      <dsp:spPr>
        <a:xfrm>
          <a:off x="6245" y="3289243"/>
          <a:ext cx="2604915" cy="1302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0" kern="1200" dirty="0">
              <a:latin typeface="Calibri Bold"/>
            </a:rPr>
            <a:t>View preceding evaluation in light of current diagnostic standards	</a:t>
          </a:r>
          <a:endParaRPr lang="en-US" sz="1800" kern="1200" dirty="0"/>
        </a:p>
      </dsp:txBody>
      <dsp:txXfrm>
        <a:off x="6245" y="3289243"/>
        <a:ext cx="2604915" cy="1302457"/>
      </dsp:txXfrm>
    </dsp:sp>
    <dsp:sp modelId="{4865057C-994B-F94A-BE6E-BE4FCC683EAB}">
      <dsp:nvSpPr>
        <dsp:cNvPr id="0" name=""/>
        <dsp:cNvSpPr/>
      </dsp:nvSpPr>
      <dsp:spPr>
        <a:xfrm>
          <a:off x="3158192" y="3289243"/>
          <a:ext cx="2604915" cy="1302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0" kern="1200" dirty="0">
              <a:solidFill>
                <a:srgbClr val="0000FF"/>
              </a:solidFill>
              <a:latin typeface="Calibri Bold"/>
            </a:rPr>
            <a:t> Re-evaluate if necessary, interpret previous diagnostic tests if available </a:t>
          </a:r>
          <a:r>
            <a:rPr lang="en-US" altLang="en-US" sz="1800" b="1" i="0" kern="1200" dirty="0">
              <a:latin typeface="Calibri Bold"/>
            </a:rPr>
            <a:t>	</a:t>
          </a:r>
          <a:r>
            <a:rPr lang="en-US" altLang="en-US" sz="1800" b="1" i="0" kern="1200" dirty="0">
              <a:solidFill>
                <a:srgbClr val="9900FF"/>
              </a:solidFill>
              <a:latin typeface="Calibri Bold"/>
            </a:rPr>
            <a:t> </a:t>
          </a:r>
          <a:endParaRPr lang="en-US" sz="1800" kern="1200" dirty="0"/>
        </a:p>
      </dsp:txBody>
      <dsp:txXfrm>
        <a:off x="3158192" y="3289243"/>
        <a:ext cx="2604915" cy="1302457"/>
      </dsp:txXfrm>
    </dsp:sp>
    <dsp:sp modelId="{BA396033-3AF5-574E-8CDC-DA61AEBD1F5D}">
      <dsp:nvSpPr>
        <dsp:cNvPr id="0" name=""/>
        <dsp:cNvSpPr/>
      </dsp:nvSpPr>
      <dsp:spPr>
        <a:xfrm>
          <a:off x="6310139" y="3289243"/>
          <a:ext cx="2604915" cy="1302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0" kern="1200" dirty="0">
              <a:solidFill>
                <a:schemeClr val="accent2">
                  <a:lumMod val="75000"/>
                </a:schemeClr>
              </a:solidFill>
              <a:latin typeface="Calibri Bold"/>
            </a:rPr>
            <a:t>Track down factors which may change from normal to abnormal during the course of work up and treatment in UI	</a:t>
          </a:r>
          <a:endParaRPr lang="en-U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310139" y="3289243"/>
        <a:ext cx="2604915" cy="1302457"/>
      </dsp:txXfrm>
    </dsp:sp>
    <dsp:sp modelId="{EC47DD04-4F01-714C-B9E1-93FFA93C56E3}">
      <dsp:nvSpPr>
        <dsp:cNvPr id="0" name=""/>
        <dsp:cNvSpPr/>
      </dsp:nvSpPr>
      <dsp:spPr>
        <a:xfrm>
          <a:off x="9462086" y="3289243"/>
          <a:ext cx="2604915" cy="1302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03AB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i="0" kern="1200" dirty="0">
              <a:solidFill>
                <a:srgbClr val="660066"/>
              </a:solidFill>
              <a:latin typeface="Calibri Bold"/>
            </a:rPr>
            <a:t> Counsel and realize that evaluation of all processes necessary for conception are inaccessible</a:t>
          </a:r>
          <a:endParaRPr lang="en-US" sz="1800" kern="1200" dirty="0"/>
        </a:p>
      </dsp:txBody>
      <dsp:txXfrm>
        <a:off x="9462086" y="3289243"/>
        <a:ext cx="2604915" cy="1302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9117E-1294-0A4D-8F33-0BC479FF5955}">
      <dsp:nvSpPr>
        <dsp:cNvPr id="0" name=""/>
        <dsp:cNvSpPr/>
      </dsp:nvSpPr>
      <dsp:spPr>
        <a:xfrm>
          <a:off x="5653265" y="893091"/>
          <a:ext cx="394575" cy="1693170"/>
        </a:xfrm>
        <a:custGeom>
          <a:avLst/>
          <a:gdLst/>
          <a:ahLst/>
          <a:cxnLst/>
          <a:rect l="0" t="0" r="0" b="0"/>
          <a:pathLst>
            <a:path>
              <a:moveTo>
                <a:pt x="394575" y="0"/>
              </a:moveTo>
              <a:lnTo>
                <a:pt x="394575" y="1693170"/>
              </a:lnTo>
              <a:lnTo>
                <a:pt x="0" y="169317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14C58-9ACA-384D-BCA3-0820097256AF}">
      <dsp:nvSpPr>
        <dsp:cNvPr id="0" name=""/>
        <dsp:cNvSpPr/>
      </dsp:nvSpPr>
      <dsp:spPr>
        <a:xfrm>
          <a:off x="6047840" y="893091"/>
          <a:ext cx="5341421" cy="386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528"/>
              </a:lnTo>
              <a:lnTo>
                <a:pt x="5341421" y="3735528"/>
              </a:lnTo>
              <a:lnTo>
                <a:pt x="5341421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DD220-ED87-1342-BF97-20F7DF9FE888}">
      <dsp:nvSpPr>
        <dsp:cNvPr id="0" name=""/>
        <dsp:cNvSpPr/>
      </dsp:nvSpPr>
      <dsp:spPr>
        <a:xfrm>
          <a:off x="6047840" y="893091"/>
          <a:ext cx="3805122" cy="386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528"/>
              </a:lnTo>
              <a:lnTo>
                <a:pt x="3805122" y="3735528"/>
              </a:lnTo>
              <a:lnTo>
                <a:pt x="3805122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29204-9D30-F244-8B96-22F8AE86B073}">
      <dsp:nvSpPr>
        <dsp:cNvPr id="0" name=""/>
        <dsp:cNvSpPr/>
      </dsp:nvSpPr>
      <dsp:spPr>
        <a:xfrm>
          <a:off x="6047840" y="893091"/>
          <a:ext cx="2268822" cy="386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528"/>
              </a:lnTo>
              <a:lnTo>
                <a:pt x="2268822" y="3735528"/>
              </a:lnTo>
              <a:lnTo>
                <a:pt x="2268822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2D04A-9896-B840-AA88-D6EDBBDF5951}">
      <dsp:nvSpPr>
        <dsp:cNvPr id="0" name=""/>
        <dsp:cNvSpPr/>
      </dsp:nvSpPr>
      <dsp:spPr>
        <a:xfrm>
          <a:off x="6047840" y="893091"/>
          <a:ext cx="732522" cy="386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528"/>
              </a:lnTo>
              <a:lnTo>
                <a:pt x="732522" y="3735528"/>
              </a:lnTo>
              <a:lnTo>
                <a:pt x="732522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37069-5345-6140-8DA9-1BF9FD0F5776}">
      <dsp:nvSpPr>
        <dsp:cNvPr id="0" name=""/>
        <dsp:cNvSpPr/>
      </dsp:nvSpPr>
      <dsp:spPr>
        <a:xfrm>
          <a:off x="5244063" y="893091"/>
          <a:ext cx="803776" cy="3868843"/>
        </a:xfrm>
        <a:custGeom>
          <a:avLst/>
          <a:gdLst/>
          <a:ahLst/>
          <a:cxnLst/>
          <a:rect l="0" t="0" r="0" b="0"/>
          <a:pathLst>
            <a:path>
              <a:moveTo>
                <a:pt x="803776" y="0"/>
              </a:moveTo>
              <a:lnTo>
                <a:pt x="803776" y="3735528"/>
              </a:lnTo>
              <a:lnTo>
                <a:pt x="0" y="3735528"/>
              </a:lnTo>
              <a:lnTo>
                <a:pt x="0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A11C6-EA4F-254A-A3D1-2FF26AEC9E86}">
      <dsp:nvSpPr>
        <dsp:cNvPr id="0" name=""/>
        <dsp:cNvSpPr/>
      </dsp:nvSpPr>
      <dsp:spPr>
        <a:xfrm>
          <a:off x="3707764" y="893091"/>
          <a:ext cx="2340076" cy="3868843"/>
        </a:xfrm>
        <a:custGeom>
          <a:avLst/>
          <a:gdLst/>
          <a:ahLst/>
          <a:cxnLst/>
          <a:rect l="0" t="0" r="0" b="0"/>
          <a:pathLst>
            <a:path>
              <a:moveTo>
                <a:pt x="2340076" y="0"/>
              </a:moveTo>
              <a:lnTo>
                <a:pt x="2340076" y="3735528"/>
              </a:lnTo>
              <a:lnTo>
                <a:pt x="0" y="3735528"/>
              </a:lnTo>
              <a:lnTo>
                <a:pt x="0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28166-8227-C048-9955-1153FACF464A}">
      <dsp:nvSpPr>
        <dsp:cNvPr id="0" name=""/>
        <dsp:cNvSpPr/>
      </dsp:nvSpPr>
      <dsp:spPr>
        <a:xfrm>
          <a:off x="2171464" y="893091"/>
          <a:ext cx="3876375" cy="3868843"/>
        </a:xfrm>
        <a:custGeom>
          <a:avLst/>
          <a:gdLst/>
          <a:ahLst/>
          <a:cxnLst/>
          <a:rect l="0" t="0" r="0" b="0"/>
          <a:pathLst>
            <a:path>
              <a:moveTo>
                <a:pt x="3876375" y="0"/>
              </a:moveTo>
              <a:lnTo>
                <a:pt x="3876375" y="3735528"/>
              </a:lnTo>
              <a:lnTo>
                <a:pt x="0" y="3735528"/>
              </a:lnTo>
              <a:lnTo>
                <a:pt x="0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C34DF-3C18-8D41-A582-054E633266EB}">
      <dsp:nvSpPr>
        <dsp:cNvPr id="0" name=""/>
        <dsp:cNvSpPr/>
      </dsp:nvSpPr>
      <dsp:spPr>
        <a:xfrm>
          <a:off x="635164" y="893091"/>
          <a:ext cx="5412675" cy="3868843"/>
        </a:xfrm>
        <a:custGeom>
          <a:avLst/>
          <a:gdLst/>
          <a:ahLst/>
          <a:cxnLst/>
          <a:rect l="0" t="0" r="0" b="0"/>
          <a:pathLst>
            <a:path>
              <a:moveTo>
                <a:pt x="5412675" y="0"/>
              </a:moveTo>
              <a:lnTo>
                <a:pt x="5412675" y="3735528"/>
              </a:lnTo>
              <a:lnTo>
                <a:pt x="0" y="3735528"/>
              </a:lnTo>
              <a:lnTo>
                <a:pt x="0" y="386884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404E7-82A4-F940-9089-330F9FE07F0F}">
      <dsp:nvSpPr>
        <dsp:cNvPr id="0" name=""/>
        <dsp:cNvSpPr/>
      </dsp:nvSpPr>
      <dsp:spPr>
        <a:xfrm>
          <a:off x="3344886" y="0"/>
          <a:ext cx="5405908" cy="8930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000" b="1" i="0" kern="1200" dirty="0">
              <a:solidFill>
                <a:srgbClr val="000090"/>
              </a:solidFill>
              <a:latin typeface="Calibri Bold"/>
            </a:rPr>
            <a:t>Certain Pathologies Identified/Unidentified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2000" b="1" i="0" kern="1200" dirty="0">
              <a:solidFill>
                <a:srgbClr val="000090"/>
              </a:solidFill>
              <a:latin typeface="Calibri Bold"/>
            </a:rPr>
            <a:t>May be responsible </a:t>
          </a:r>
          <a:endParaRPr lang="en-US" sz="2000" kern="1200" dirty="0"/>
        </a:p>
      </dsp:txBody>
      <dsp:txXfrm>
        <a:off x="3344886" y="0"/>
        <a:ext cx="5405908" cy="893091"/>
      </dsp:txXfrm>
    </dsp:sp>
    <dsp:sp modelId="{FDB1FC0F-D11F-044D-B7A8-499D7E5EE2CB}">
      <dsp:nvSpPr>
        <dsp:cNvPr id="0" name=""/>
        <dsp:cNvSpPr/>
      </dsp:nvSpPr>
      <dsp:spPr>
        <a:xfrm>
          <a:off x="330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  <a:cs typeface="Times New Roman" panose="02020603050405020304" pitchFamily="18" charset="0"/>
            </a:rPr>
            <a:t>Ovarian &amp; endocrine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330" y="4761935"/>
        <a:ext cx="1269669" cy="878845"/>
      </dsp:txXfrm>
    </dsp:sp>
    <dsp:sp modelId="{78DA618E-695B-3548-AF95-E0950F544B24}">
      <dsp:nvSpPr>
        <dsp:cNvPr id="0" name=""/>
        <dsp:cNvSpPr/>
      </dsp:nvSpPr>
      <dsp:spPr>
        <a:xfrm>
          <a:off x="1536629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  <a:cs typeface="Times New Roman" panose="02020603050405020304" pitchFamily="18" charset="0"/>
            </a:rPr>
            <a:t>Peritoneal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1536629" y="4761935"/>
        <a:ext cx="1269669" cy="878845"/>
      </dsp:txXfrm>
    </dsp:sp>
    <dsp:sp modelId="{A9B80EC7-C59B-8E48-A903-A55D3948E1F0}">
      <dsp:nvSpPr>
        <dsp:cNvPr id="0" name=""/>
        <dsp:cNvSpPr/>
      </dsp:nvSpPr>
      <dsp:spPr>
        <a:xfrm>
          <a:off x="3072929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  <a:cs typeface="Times New Roman" panose="02020603050405020304" pitchFamily="18" charset="0"/>
            </a:rPr>
            <a:t>Tubal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3072929" y="4761935"/>
        <a:ext cx="1269669" cy="878845"/>
      </dsp:txXfrm>
    </dsp:sp>
    <dsp:sp modelId="{9F98DF35-2D2F-F343-9A51-E6A42692656F}">
      <dsp:nvSpPr>
        <dsp:cNvPr id="0" name=""/>
        <dsp:cNvSpPr/>
      </dsp:nvSpPr>
      <dsp:spPr>
        <a:xfrm>
          <a:off x="4609229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</a:rPr>
            <a:t>Endometrial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4609229" y="4761935"/>
        <a:ext cx="1269669" cy="878845"/>
      </dsp:txXfrm>
    </dsp:sp>
    <dsp:sp modelId="{C7971C3F-2CC1-F14E-AE4B-20F9247EA9CA}">
      <dsp:nvSpPr>
        <dsp:cNvPr id="0" name=""/>
        <dsp:cNvSpPr/>
      </dsp:nvSpPr>
      <dsp:spPr>
        <a:xfrm>
          <a:off x="6145528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</a:rPr>
            <a:t>Cervical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6145528" y="4761935"/>
        <a:ext cx="1269669" cy="878845"/>
      </dsp:txXfrm>
    </dsp:sp>
    <dsp:sp modelId="{DECD7A2B-CC82-D741-A7FA-5F5F3A942352}">
      <dsp:nvSpPr>
        <dsp:cNvPr id="0" name=""/>
        <dsp:cNvSpPr/>
      </dsp:nvSpPr>
      <dsp:spPr>
        <a:xfrm>
          <a:off x="7681828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</a:rPr>
            <a:t>Embryological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7681828" y="4761935"/>
        <a:ext cx="1269669" cy="878845"/>
      </dsp:txXfrm>
    </dsp:sp>
    <dsp:sp modelId="{B0195DD2-0C75-464A-8120-33665BCD11E6}">
      <dsp:nvSpPr>
        <dsp:cNvPr id="0" name=""/>
        <dsp:cNvSpPr/>
      </dsp:nvSpPr>
      <dsp:spPr>
        <a:xfrm>
          <a:off x="9218128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600" b="1" i="0" u="none" kern="1200" dirty="0">
              <a:solidFill>
                <a:schemeClr val="tx1"/>
              </a:solidFill>
              <a:latin typeface="Calibri Bold"/>
            </a:rPr>
            <a:t>Male factors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9218128" y="4761935"/>
        <a:ext cx="1269669" cy="878845"/>
      </dsp:txXfrm>
    </dsp:sp>
    <dsp:sp modelId="{3944483A-989A-C849-AD68-ABDA61A95429}">
      <dsp:nvSpPr>
        <dsp:cNvPr id="0" name=""/>
        <dsp:cNvSpPr/>
      </dsp:nvSpPr>
      <dsp:spPr>
        <a:xfrm>
          <a:off x="10754427" y="4761935"/>
          <a:ext cx="1269669" cy="878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kern="1200" dirty="0">
              <a:solidFill>
                <a:schemeClr val="tx1"/>
              </a:solidFill>
              <a:latin typeface="Calibri Bold"/>
            </a:rPr>
            <a:t>Psychological</a:t>
          </a:r>
          <a:endParaRPr lang="en-US" sz="1600" u="none" kern="1200" dirty="0">
            <a:solidFill>
              <a:schemeClr val="tx1"/>
            </a:solidFill>
          </a:endParaRPr>
        </a:p>
      </dsp:txBody>
      <dsp:txXfrm>
        <a:off x="10754427" y="4761935"/>
        <a:ext cx="1269669" cy="878845"/>
      </dsp:txXfrm>
    </dsp:sp>
    <dsp:sp modelId="{746F55EF-C8E7-B44C-903A-4BBA57680541}">
      <dsp:nvSpPr>
        <dsp:cNvPr id="0" name=""/>
        <dsp:cNvSpPr/>
      </dsp:nvSpPr>
      <dsp:spPr>
        <a:xfrm>
          <a:off x="1836449" y="1435046"/>
          <a:ext cx="3816815" cy="2302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1" lang="en-US" altLang="en-US" sz="2000" b="1" i="0" kern="1200" dirty="0">
              <a:solidFill>
                <a:srgbClr val="660066"/>
              </a:solidFill>
              <a:latin typeface="Calibri Bold"/>
            </a:rPr>
            <a:t>These are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1" lang="en-US" altLang="en-US" sz="2000" b="1" i="0" kern="1200" dirty="0">
              <a:solidFill>
                <a:srgbClr val="660066"/>
              </a:solidFill>
              <a:latin typeface="Calibri Bold"/>
            </a:rPr>
            <a:t>Putative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1" lang="en-US" altLang="en-US" sz="2000" b="1" i="0" kern="1200" dirty="0">
              <a:solidFill>
                <a:srgbClr val="660066"/>
              </a:solidFill>
              <a:latin typeface="Calibri Bold"/>
            </a:rPr>
            <a:t>Subtle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1" lang="en-US" altLang="en-US" sz="2000" b="1" i="0" kern="1200" dirty="0">
              <a:solidFill>
                <a:srgbClr val="660066"/>
              </a:solidFill>
              <a:latin typeface="Calibri Bold"/>
            </a:rPr>
            <a:t>Uncertain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1" lang="en-US" altLang="en-US" sz="2000" b="1" i="0" kern="1200" dirty="0">
              <a:solidFill>
                <a:srgbClr val="660066"/>
              </a:solidFill>
              <a:latin typeface="Calibri Bold"/>
            </a:rPr>
            <a:t>Found in fertile couples</a:t>
          </a:r>
          <a:endParaRPr lang="en-US" sz="2000" b="1" i="0" kern="1200" dirty="0">
            <a:latin typeface="Calibri Bold"/>
          </a:endParaRPr>
        </a:p>
      </dsp:txBody>
      <dsp:txXfrm>
        <a:off x="1836449" y="1435046"/>
        <a:ext cx="3816815" cy="2302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8A837-0AE5-5542-953C-A7068E86AAFE}">
      <dsp:nvSpPr>
        <dsp:cNvPr id="0" name=""/>
        <dsp:cNvSpPr/>
      </dsp:nvSpPr>
      <dsp:spPr>
        <a:xfrm>
          <a:off x="90286" y="635326"/>
          <a:ext cx="4432699" cy="28821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Ovarian &amp; Endocrine factors</a:t>
          </a:r>
          <a:r>
            <a:rPr kumimoji="1" lang="en-US" altLang="en-US" sz="1400" b="1" i="0" kern="1200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1. Abnormal follicle growth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2. </a:t>
          </a:r>
          <a:r>
            <a:rPr kumimoji="1" lang="en-US" altLang="en-US" sz="1400" b="1" i="0" kern="1200" dirty="0" err="1">
              <a:latin typeface="Calibri Bold"/>
              <a:cs typeface="Times New Roman" panose="02020603050405020304" pitchFamily="18" charset="0"/>
            </a:rPr>
            <a:t>Lutenized</a:t>
          </a: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 un-ruptured follicle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3. Hyper secretion of LH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4. Hyper secretion of prolactin in the presence of ovulation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5. Reduced growth hormone secretion/sensitivity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6. Cytologic abnormalities in oocytes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7. Genetic abnormalities in oocytes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8. Antibodies to zona pellucida</a:t>
          </a:r>
        </a:p>
      </dsp:txBody>
      <dsp:txXfrm>
        <a:off x="90286" y="635326"/>
        <a:ext cx="4432699" cy="2882183"/>
      </dsp:txXfrm>
    </dsp:sp>
    <dsp:sp modelId="{AC0D96D4-D532-AA40-B59E-F6D104C929FE}">
      <dsp:nvSpPr>
        <dsp:cNvPr id="0" name=""/>
        <dsp:cNvSpPr/>
      </dsp:nvSpPr>
      <dsp:spPr>
        <a:xfrm>
          <a:off x="4599439" y="635326"/>
          <a:ext cx="1945747" cy="2882183"/>
        </a:xfrm>
        <a:prstGeom prst="rect">
          <a:avLst/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Peritoneal factors</a:t>
          </a:r>
          <a:endParaRPr kumimoji="1" lang="en-US" altLang="en-US" sz="1400" b="1" i="0" kern="1200" dirty="0">
            <a:solidFill>
              <a:srgbClr val="FF6600"/>
            </a:solidFill>
            <a:latin typeface="Calibri Bold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1. Altered macrophage &amp; immune activities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2. Mild endometriosis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3. </a:t>
          </a:r>
          <a:r>
            <a:rPr kumimoji="1" lang="en-US" altLang="en-US" sz="1400" b="1" i="0" kern="1200" dirty="0" err="1">
              <a:latin typeface="Calibri Bold"/>
              <a:cs typeface="Times New Roman" panose="02020603050405020304" pitchFamily="18" charset="0"/>
            </a:rPr>
            <a:t>Antichlamydial</a:t>
          </a: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 antibodies</a:t>
          </a:r>
          <a:endParaRPr lang="en-US" sz="1400" kern="1200" dirty="0"/>
        </a:p>
      </dsp:txBody>
      <dsp:txXfrm>
        <a:off x="4599439" y="635326"/>
        <a:ext cx="1945747" cy="2882183"/>
      </dsp:txXfrm>
    </dsp:sp>
    <dsp:sp modelId="{B17E6FB6-7D2E-164C-ADCA-FDD303196096}">
      <dsp:nvSpPr>
        <dsp:cNvPr id="0" name=""/>
        <dsp:cNvSpPr/>
      </dsp:nvSpPr>
      <dsp:spPr>
        <a:xfrm>
          <a:off x="6704731" y="635326"/>
          <a:ext cx="1902543" cy="2882183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  <a:cs typeface="Times New Roman" panose="02020603050405020304" pitchFamily="18" charset="0"/>
            </a:rPr>
            <a:t>Tubal factors</a:t>
          </a:r>
          <a:endParaRPr kumimoji="1" lang="en-US" altLang="en-US" sz="1400" b="1" i="0" kern="1200" dirty="0">
            <a:solidFill>
              <a:srgbClr val="FF6600"/>
            </a:solidFill>
            <a:latin typeface="Calibri Bold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1. Abnormal peristalsis or </a:t>
          </a:r>
          <a:r>
            <a:rPr kumimoji="1" lang="en-US" altLang="en-US" sz="1400" b="1" i="0" kern="1200" dirty="0" err="1">
              <a:latin typeface="Calibri Bold"/>
              <a:cs typeface="Times New Roman" panose="02020603050405020304" pitchFamily="18" charset="0"/>
            </a:rPr>
            <a:t>cilial</a:t>
          </a: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 activity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  <a:cs typeface="Times New Roman" panose="02020603050405020304" pitchFamily="18" charset="0"/>
            </a:rPr>
            <a:t>2. Altered macrophage &amp; immune activity</a:t>
          </a:r>
          <a:endParaRPr lang="en-US" sz="1400" kern="1200" dirty="0"/>
        </a:p>
      </dsp:txBody>
      <dsp:txXfrm>
        <a:off x="6704731" y="635326"/>
        <a:ext cx="1902543" cy="2882183"/>
      </dsp:txXfrm>
    </dsp:sp>
    <dsp:sp modelId="{EF0A1355-5DC4-2B45-901D-554F2CFE6D83}">
      <dsp:nvSpPr>
        <dsp:cNvPr id="0" name=""/>
        <dsp:cNvSpPr/>
      </dsp:nvSpPr>
      <dsp:spPr>
        <a:xfrm>
          <a:off x="8695597" y="635326"/>
          <a:ext cx="3417985" cy="2882183"/>
        </a:xfrm>
        <a:prstGeom prst="rect">
          <a:avLst/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</a:rPr>
            <a:t>Endometrial factors</a:t>
          </a:r>
          <a:endParaRPr kumimoji="1" lang="en-US" altLang="en-US" sz="1400" b="1" i="0" kern="1200" dirty="0">
            <a:solidFill>
              <a:srgbClr val="FF6600"/>
            </a:solidFill>
            <a:latin typeface="Calibri Bold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1. Abnormal secretion of endometrial proteins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2. Abnormal integrin/adhesion molecule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3. Abnormal T cell &amp; natural killer cell activity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4. Secretion of embryotoxic factors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5. Abnormalities in uterine perfusion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6. Poor estrogen receptors in endometrial cells</a:t>
          </a:r>
          <a:endParaRPr lang="en-US" sz="1400" kern="1200" dirty="0"/>
        </a:p>
      </dsp:txBody>
      <dsp:txXfrm>
        <a:off x="8695597" y="635326"/>
        <a:ext cx="3417985" cy="2882183"/>
      </dsp:txXfrm>
    </dsp:sp>
    <dsp:sp modelId="{F66B5761-1BF1-2142-8510-0EE5E2C7FA43}">
      <dsp:nvSpPr>
        <dsp:cNvPr id="0" name=""/>
        <dsp:cNvSpPr/>
      </dsp:nvSpPr>
      <dsp:spPr>
        <a:xfrm>
          <a:off x="368538" y="3843358"/>
          <a:ext cx="2146533" cy="2419720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</a:rPr>
            <a:t>Cervical factors</a:t>
          </a:r>
          <a:endParaRPr kumimoji="1" lang="en-US" altLang="en-US" sz="1400" b="1" i="0" kern="1200" dirty="0">
            <a:solidFill>
              <a:srgbClr val="FF6600"/>
            </a:solidFill>
            <a:latin typeface="Calibri Bold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1. Altered cervical mucus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2. Increased cell-mediated immunity</a:t>
          </a:r>
          <a:endParaRPr lang="en-US" sz="1400" kern="1200" dirty="0"/>
        </a:p>
      </dsp:txBody>
      <dsp:txXfrm>
        <a:off x="368538" y="3843358"/>
        <a:ext cx="2146533" cy="2419720"/>
      </dsp:txXfrm>
    </dsp:sp>
    <dsp:sp modelId="{1DEB1247-F298-564A-9F49-390C436B7B7C}">
      <dsp:nvSpPr>
        <dsp:cNvPr id="0" name=""/>
        <dsp:cNvSpPr/>
      </dsp:nvSpPr>
      <dsp:spPr>
        <a:xfrm>
          <a:off x="2674616" y="3843358"/>
          <a:ext cx="2274407" cy="2419720"/>
        </a:xfrm>
        <a:prstGeom prst="rect">
          <a:avLst/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</a:rPr>
            <a:t>Embryological factors</a:t>
          </a:r>
          <a:endParaRPr kumimoji="1" lang="en-US" altLang="en-US" sz="1400" b="1" i="0" kern="1200" dirty="0">
            <a:solidFill>
              <a:srgbClr val="FF6600"/>
            </a:solidFill>
            <a:latin typeface="Calibri Bold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1. Poor quality embryo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2. Reduced progression to blastocyst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3. Abnormal chromosomal complement</a:t>
          </a:r>
          <a:endParaRPr lang="en-US" sz="1400" kern="1200" dirty="0"/>
        </a:p>
      </dsp:txBody>
      <dsp:txXfrm>
        <a:off x="2674616" y="3843358"/>
        <a:ext cx="2274407" cy="2419720"/>
      </dsp:txXfrm>
    </dsp:sp>
    <dsp:sp modelId="{5576AD5F-C453-CC41-82F6-5F46FB293564}">
      <dsp:nvSpPr>
        <dsp:cNvPr id="0" name=""/>
        <dsp:cNvSpPr/>
      </dsp:nvSpPr>
      <dsp:spPr>
        <a:xfrm>
          <a:off x="5108567" y="3843358"/>
          <a:ext cx="2146533" cy="2419720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u="sng" kern="1200" dirty="0">
              <a:solidFill>
                <a:srgbClr val="FF6600"/>
              </a:solidFill>
              <a:latin typeface="Calibri Bold"/>
            </a:rPr>
            <a:t>Male factors</a:t>
          </a:r>
          <a:endParaRPr kumimoji="1" lang="en-US" altLang="en-US" sz="1400" b="1" i="0" kern="1200" dirty="0">
            <a:solidFill>
              <a:srgbClr val="FF6600"/>
            </a:solidFill>
            <a:latin typeface="Calibri Bold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1. Reduction in sperm motility, acrosome reaction, oocyte binding &amp; zona penetration ability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en-US" sz="1400" b="1" i="0" kern="1200" dirty="0">
              <a:latin typeface="Calibri Bold"/>
            </a:rPr>
            <a:t>2. Ultrastructural abnormalities of head, neck</a:t>
          </a:r>
          <a:endParaRPr lang="en-US" sz="1400" kern="1200" dirty="0"/>
        </a:p>
      </dsp:txBody>
      <dsp:txXfrm>
        <a:off x="5108567" y="3843358"/>
        <a:ext cx="2146533" cy="2419720"/>
      </dsp:txXfrm>
    </dsp:sp>
    <dsp:sp modelId="{A75F807A-698F-7C4A-94B9-476C65CE9605}">
      <dsp:nvSpPr>
        <dsp:cNvPr id="0" name=""/>
        <dsp:cNvSpPr/>
      </dsp:nvSpPr>
      <dsp:spPr>
        <a:xfrm>
          <a:off x="7414645" y="3843358"/>
          <a:ext cx="2146533" cy="2419720"/>
        </a:xfrm>
        <a:prstGeom prst="rect">
          <a:avLst/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0" kern="1200" dirty="0">
              <a:solidFill>
                <a:srgbClr val="FF6600"/>
              </a:solidFill>
              <a:latin typeface="Calibri Bold"/>
            </a:rPr>
            <a:t>Psychological</a:t>
          </a:r>
          <a:endParaRPr lang="en-US" altLang="en-US" sz="1400" b="1" i="0" kern="1200" dirty="0">
            <a:solidFill>
              <a:srgbClr val="00FFFF"/>
            </a:solidFill>
            <a:latin typeface="Calibri Bold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0" kern="1200" dirty="0">
              <a:latin typeface="Calibri Bold"/>
            </a:rPr>
            <a:t>Hormonal cycle with its delicate adjustments, is controlled by brain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1400" b="1" i="0" kern="1200" dirty="0">
            <a:latin typeface="Calibri Bold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0" kern="1200" dirty="0">
              <a:latin typeface="Calibri Bold"/>
            </a:rPr>
            <a:t>Emotional disturbances have significant  effect on fertility</a:t>
          </a:r>
          <a:endParaRPr lang="en-US" sz="1200" kern="1200" dirty="0"/>
        </a:p>
      </dsp:txBody>
      <dsp:txXfrm>
        <a:off x="7414645" y="3843358"/>
        <a:ext cx="2146533" cy="2419720"/>
      </dsp:txXfrm>
    </dsp:sp>
    <dsp:sp modelId="{8AA772E8-9D41-8646-A3C6-AEC17F09AA8E}">
      <dsp:nvSpPr>
        <dsp:cNvPr id="0" name=""/>
        <dsp:cNvSpPr/>
      </dsp:nvSpPr>
      <dsp:spPr>
        <a:xfrm>
          <a:off x="9720738" y="3860584"/>
          <a:ext cx="2102738" cy="238232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rgbClr val="FF6600"/>
              </a:solidFill>
              <a:latin typeface="Calibri Bold"/>
              <a:cs typeface="Comic Sans MS"/>
            </a:rPr>
            <a:t>Lifestyle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dirty="0">
            <a:solidFill>
              <a:srgbClr val="FF6600"/>
            </a:solidFill>
            <a:latin typeface="Calibri Bold"/>
            <a:cs typeface="Comic Sans M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 Bold"/>
              <a:cs typeface="Comic Sans MS"/>
            </a:rPr>
            <a:t>BMI &lt; 19 kg/m</a:t>
          </a:r>
          <a:r>
            <a:rPr lang="en-US" sz="1400" b="1" i="0" kern="1200" baseline="30000" dirty="0">
              <a:latin typeface="Calibri Bold"/>
              <a:cs typeface="Comic Sans MS"/>
            </a:rPr>
            <a:t>2</a:t>
          </a:r>
          <a:r>
            <a:rPr lang="en-US" sz="1400" b="1" i="0" kern="1200" dirty="0">
              <a:latin typeface="Calibri Bold"/>
              <a:cs typeface="Comic Sans MS"/>
            </a:rPr>
            <a:t> or        &gt; 30 kg/m</a:t>
          </a:r>
          <a:r>
            <a:rPr lang="en-US" sz="1400" b="1" i="0" kern="1200" baseline="30000" dirty="0">
              <a:latin typeface="Calibri Bold"/>
              <a:cs typeface="Comic Sans MS"/>
            </a:rPr>
            <a:t>2</a:t>
          </a:r>
          <a:r>
            <a:rPr lang="en-US" sz="1400" b="1" i="0" kern="1200" dirty="0">
              <a:latin typeface="Calibri Bold"/>
              <a:cs typeface="Comic Sans MS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 Bold"/>
              <a:cs typeface="Comic Sans MS"/>
            </a:rPr>
            <a:t>Alcohol addiction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 Bold"/>
              <a:cs typeface="Comic Sans MS"/>
            </a:rPr>
            <a:t>Smoking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 Bold"/>
              <a:cs typeface="Comic Sans MS"/>
            </a:rPr>
            <a:t>Drug Abuse </a:t>
          </a:r>
          <a:endParaRPr lang="en-US" sz="1400" kern="1200" dirty="0"/>
        </a:p>
      </dsp:txBody>
      <dsp:txXfrm>
        <a:off x="9720738" y="3860584"/>
        <a:ext cx="2102738" cy="2382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FF033-3D4A-A145-A309-6382D9CF334A}">
      <dsp:nvSpPr>
        <dsp:cNvPr id="0" name=""/>
        <dsp:cNvSpPr/>
      </dsp:nvSpPr>
      <dsp:spPr>
        <a:xfrm>
          <a:off x="3454" y="1338951"/>
          <a:ext cx="2740764" cy="21926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5C865-DD45-C642-9E0C-E6D7449B7562}">
      <dsp:nvSpPr>
        <dsp:cNvPr id="0" name=""/>
        <dsp:cNvSpPr/>
      </dsp:nvSpPr>
      <dsp:spPr>
        <a:xfrm>
          <a:off x="250123" y="3312301"/>
          <a:ext cx="2439280" cy="7674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100" b="1" i="0" kern="1200" dirty="0">
              <a:latin typeface="Calibri Bold"/>
              <a:cs typeface="Comic Sans MS"/>
            </a:rPr>
            <a:t>Mild Endometriosis</a:t>
          </a:r>
          <a:endParaRPr lang="en-US" sz="2100" kern="1200" dirty="0"/>
        </a:p>
      </dsp:txBody>
      <dsp:txXfrm>
        <a:off x="250123" y="3312301"/>
        <a:ext cx="2439280" cy="767414"/>
      </dsp:txXfrm>
    </dsp:sp>
    <dsp:sp modelId="{0DDA4BCB-92C5-6042-B039-95B6DC2B0590}">
      <dsp:nvSpPr>
        <dsp:cNvPr id="0" name=""/>
        <dsp:cNvSpPr/>
      </dsp:nvSpPr>
      <dsp:spPr>
        <a:xfrm>
          <a:off x="3018295" y="1338951"/>
          <a:ext cx="2740764" cy="219261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C777D-875A-3E45-9359-73296B3C720A}">
      <dsp:nvSpPr>
        <dsp:cNvPr id="0" name=""/>
        <dsp:cNvSpPr/>
      </dsp:nvSpPr>
      <dsp:spPr>
        <a:xfrm>
          <a:off x="3264964" y="3312301"/>
          <a:ext cx="2439280" cy="7674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100" b="1" i="0" kern="1200" dirty="0">
              <a:latin typeface="Calibri Bold"/>
              <a:cs typeface="Comic Sans MS"/>
            </a:rPr>
            <a:t>Subtle Tubal pathology </a:t>
          </a:r>
          <a:endParaRPr lang="en-US" sz="2100" kern="1200" dirty="0"/>
        </a:p>
      </dsp:txBody>
      <dsp:txXfrm>
        <a:off x="3264964" y="3312301"/>
        <a:ext cx="2439280" cy="767414"/>
      </dsp:txXfrm>
    </dsp:sp>
    <dsp:sp modelId="{6E0FD527-C6F4-D24C-ACA3-F09D41D6DC77}">
      <dsp:nvSpPr>
        <dsp:cNvPr id="0" name=""/>
        <dsp:cNvSpPr/>
      </dsp:nvSpPr>
      <dsp:spPr>
        <a:xfrm>
          <a:off x="6033137" y="1338951"/>
          <a:ext cx="2740764" cy="219261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9713-4421-4741-819F-0C341238767D}">
      <dsp:nvSpPr>
        <dsp:cNvPr id="0" name=""/>
        <dsp:cNvSpPr/>
      </dsp:nvSpPr>
      <dsp:spPr>
        <a:xfrm>
          <a:off x="6279806" y="3312301"/>
          <a:ext cx="2439280" cy="7674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100" b="1" i="0" kern="1200" dirty="0">
              <a:latin typeface="Calibri Bold"/>
              <a:cs typeface="Comic Sans MS"/>
            </a:rPr>
            <a:t>Premature ovarian ageing </a:t>
          </a:r>
          <a:endParaRPr lang="en-US" sz="2100" kern="1200" dirty="0"/>
        </a:p>
      </dsp:txBody>
      <dsp:txXfrm>
        <a:off x="6279806" y="3312301"/>
        <a:ext cx="2439280" cy="767414"/>
      </dsp:txXfrm>
    </dsp:sp>
    <dsp:sp modelId="{1BD56489-F270-5147-9DFE-6A69F5E2B6A6}">
      <dsp:nvSpPr>
        <dsp:cNvPr id="0" name=""/>
        <dsp:cNvSpPr/>
      </dsp:nvSpPr>
      <dsp:spPr>
        <a:xfrm>
          <a:off x="9047978" y="1338951"/>
          <a:ext cx="2740764" cy="2192611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8A8E0-4620-6A46-8362-65B1C9C182B7}">
      <dsp:nvSpPr>
        <dsp:cNvPr id="0" name=""/>
        <dsp:cNvSpPr/>
      </dsp:nvSpPr>
      <dsp:spPr>
        <a:xfrm>
          <a:off x="9294647" y="3312301"/>
          <a:ext cx="2439280" cy="7674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FF"/>
            </a:buClr>
            <a:buFont typeface="Wingdings" charset="2"/>
            <a:buNone/>
          </a:pPr>
          <a:r>
            <a:rPr lang="en-US" sz="2100" b="1" i="0" kern="1200" dirty="0">
              <a:latin typeface="Calibri Bold"/>
              <a:cs typeface="Comic Sans MS"/>
            </a:rPr>
            <a:t>Immunological infertility </a:t>
          </a:r>
        </a:p>
      </dsp:txBody>
      <dsp:txXfrm>
        <a:off x="9294647" y="3312301"/>
        <a:ext cx="2439280" cy="767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BD313-CD52-1B4D-9D7C-06B8A61AF3A8}">
      <dsp:nvSpPr>
        <dsp:cNvPr id="0" name=""/>
        <dsp:cNvSpPr/>
      </dsp:nvSpPr>
      <dsp:spPr>
        <a:xfrm>
          <a:off x="0" y="4"/>
          <a:ext cx="5959568" cy="2763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u="sng" kern="1200" dirty="0">
              <a:solidFill>
                <a:srgbClr val="9B0605"/>
              </a:solidFill>
              <a:latin typeface="Calibri Bold"/>
            </a:rPr>
            <a:t>Endometriosis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kern="1200" dirty="0">
              <a:solidFill>
                <a:srgbClr val="000090"/>
              </a:solidFill>
              <a:latin typeface="Calibri Bold"/>
            </a:rPr>
            <a:t> may be under diagnosed and UI may in many cases, represent a non-visible and/or only microscopic precursor stage of endometriosis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kern="1200" dirty="0">
              <a:solidFill>
                <a:srgbClr val="F14D30"/>
              </a:solidFill>
              <a:latin typeface="Calibri Bold"/>
            </a:rPr>
            <a:t>Mild endometriosis can affect normal tubal function, as well as other reproductive processes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kern="1200" dirty="0">
              <a:solidFill>
                <a:srgbClr val="0000FF"/>
              </a:solidFill>
              <a:latin typeface="Calibri Bold"/>
            </a:rPr>
            <a:t>Accurate diagnosis </a:t>
          </a:r>
          <a:r>
            <a:rPr lang="en-US" altLang="en-US" sz="1600" b="1" i="0" kern="1200" dirty="0">
              <a:latin typeface="Calibri Bold"/>
            </a:rPr>
            <a:t>can be </a:t>
          </a:r>
          <a:r>
            <a:rPr lang="en-US" altLang="en-US" sz="1600" b="1" i="0" kern="1200" dirty="0">
              <a:solidFill>
                <a:srgbClr val="0000FF"/>
              </a:solidFill>
              <a:latin typeface="Calibri Bold"/>
            </a:rPr>
            <a:t>difficult</a:t>
          </a:r>
          <a:r>
            <a:rPr lang="en-US" altLang="en-US" sz="1600" b="1" i="0" kern="1200" dirty="0">
              <a:latin typeface="Calibri Bold"/>
            </a:rPr>
            <a:t> because the disease is often microscopic in nature and presents visually with a variety of atypical lesions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(</a:t>
          </a:r>
          <a:r>
            <a:rPr lang="en-US" altLang="en-US" sz="1400" b="1" i="1" kern="1200" dirty="0" err="1">
              <a:solidFill>
                <a:srgbClr val="00B050"/>
              </a:solidFill>
              <a:latin typeface="Calibri Bold"/>
            </a:rPr>
            <a:t>Guidice</a:t>
          </a: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 and Kao, 2004,  ASRM, 2004) </a:t>
          </a:r>
        </a:p>
      </dsp:txBody>
      <dsp:txXfrm>
        <a:off x="0" y="4"/>
        <a:ext cx="5959568" cy="2763037"/>
      </dsp:txXfrm>
    </dsp:sp>
    <dsp:sp modelId="{EE2F821D-087B-254D-82D9-598A0732F3E1}">
      <dsp:nvSpPr>
        <dsp:cNvPr id="0" name=""/>
        <dsp:cNvSpPr/>
      </dsp:nvSpPr>
      <dsp:spPr>
        <a:xfrm>
          <a:off x="6103113" y="4"/>
          <a:ext cx="5959568" cy="27630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u="sng" kern="1200" dirty="0">
              <a:solidFill>
                <a:srgbClr val="800000"/>
              </a:solidFill>
              <a:latin typeface="Calibri Bold"/>
            </a:rPr>
            <a:t>Tubal disease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1600" b="1" i="0" kern="1200" dirty="0">
            <a:solidFill>
              <a:srgbClr val="800000"/>
            </a:solidFill>
            <a:latin typeface="Calibri Bold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kern="1200" dirty="0">
              <a:solidFill>
                <a:srgbClr val="2925C6"/>
              </a:solidFill>
              <a:latin typeface="Calibri Bold"/>
            </a:rPr>
            <a:t> may not be diagnosed when HSG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kern="1200" dirty="0">
              <a:solidFill>
                <a:srgbClr val="2925C6"/>
              </a:solidFill>
              <a:latin typeface="Calibri Bold"/>
            </a:rPr>
            <a:t>is the primary investigation for tubal factor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1600" b="1" i="0" kern="1200" dirty="0">
            <a:solidFill>
              <a:srgbClr val="2925C6"/>
            </a:solidFill>
            <a:latin typeface="Calibri Bold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ea typeface="ＭＳ Ｐゴシック" charset="0"/>
              <a:cs typeface="Comic Sans MS"/>
            </a:rPr>
            <a:t>Tubal function can be impaired in the presence of tubal patency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(</a:t>
          </a:r>
          <a:r>
            <a:rPr lang="en-US" sz="1400" b="1" i="1" kern="1200" dirty="0" err="1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Karande</a:t>
          </a:r>
          <a:r>
            <a:rPr lang="en-US" sz="1400" b="1" i="1" kern="1200" dirty="0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 et al., 1996; </a:t>
          </a:r>
          <a:r>
            <a:rPr lang="en-US" sz="1400" b="1" i="1" kern="1200" dirty="0" err="1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Papaioannou</a:t>
          </a:r>
          <a:r>
            <a:rPr lang="en-US" sz="1400" b="1" i="1" kern="1200" dirty="0">
              <a:solidFill>
                <a:srgbClr val="00B050"/>
              </a:solidFill>
              <a:latin typeface="Calibri Bold"/>
              <a:ea typeface="ＭＳ Ｐゴシック" charset="0"/>
              <a:cs typeface="Comic Sans MS"/>
            </a:rPr>
            <a:t> et al., 2003) </a:t>
          </a: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 </a:t>
          </a:r>
        </a:p>
      </dsp:txBody>
      <dsp:txXfrm>
        <a:off x="6103113" y="4"/>
        <a:ext cx="5959568" cy="2763037"/>
      </dsp:txXfrm>
    </dsp:sp>
    <dsp:sp modelId="{D3D34D64-3504-8246-A427-D1ECC169FEC4}">
      <dsp:nvSpPr>
        <dsp:cNvPr id="0" name=""/>
        <dsp:cNvSpPr/>
      </dsp:nvSpPr>
      <dsp:spPr>
        <a:xfrm>
          <a:off x="0" y="3054340"/>
          <a:ext cx="5959568" cy="3408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>
              <a:solidFill>
                <a:srgbClr val="800000"/>
              </a:solidFill>
              <a:latin typeface="Calibri Bold"/>
              <a:cs typeface="Comic Sans MS"/>
            </a:rPr>
            <a:t>POA diagnosed by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Atypical resistance to ovarian stimulation with GT </a:t>
          </a:r>
          <a:r>
            <a:rPr lang="en-US" sz="1600" b="1" i="0" kern="1200" dirty="0">
              <a:solidFill>
                <a:srgbClr val="2925C6"/>
              </a:solidFill>
              <a:latin typeface="Calibri Bold"/>
              <a:cs typeface="Comic Sans MS"/>
            </a:rPr>
            <a:t>Prematurely elevated baseline FSH levels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Calibri Bold"/>
              <a:cs typeface="Comic Sans MS"/>
            </a:rPr>
            <a:t>Low AMH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2925C6"/>
              </a:solidFill>
              <a:latin typeface="Calibri Bold"/>
              <a:cs typeface="Comic Sans MS"/>
            </a:rPr>
            <a:t>Abnormal ovarian function tests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tx1"/>
              </a:solidFill>
              <a:latin typeface="Calibri Bold"/>
              <a:cs typeface="Comic Sans MS"/>
            </a:rPr>
            <a:t>Low AFC </a:t>
          </a: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2925C6"/>
              </a:solidFill>
              <a:latin typeface="Calibri Bold"/>
              <a:cs typeface="Comic Sans MS"/>
            </a:rPr>
            <a:t>Family history of early menopause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IVF will reveal PAO and also serve as  an therapeutic modality and ultimate diagnostic test for UI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(</a:t>
          </a:r>
          <a:r>
            <a:rPr lang="en-US" altLang="en-US" sz="1400" b="1" i="1" kern="1200" dirty="0" err="1">
              <a:solidFill>
                <a:srgbClr val="00B050"/>
              </a:solidFill>
              <a:latin typeface="Calibri Bold"/>
            </a:rPr>
            <a:t>Beckens</a:t>
          </a: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 et al., 2002; </a:t>
          </a:r>
          <a:r>
            <a:rPr lang="en-US" altLang="en-US" sz="1400" b="1" i="1" kern="1200" dirty="0" err="1">
              <a:solidFill>
                <a:srgbClr val="00B050"/>
              </a:solidFill>
              <a:latin typeface="Calibri Bold"/>
            </a:rPr>
            <a:t>Nikoloaou</a:t>
          </a: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 and Templeton, 2003; </a:t>
          </a:r>
          <a:r>
            <a:rPr lang="en-US" altLang="en-US" sz="1400" b="1" i="1" kern="1200" dirty="0" err="1">
              <a:solidFill>
                <a:srgbClr val="00B050"/>
              </a:solidFill>
              <a:latin typeface="Calibri Bold"/>
            </a:rPr>
            <a:t>Gleicher</a:t>
          </a:r>
          <a:r>
            <a:rPr lang="en-US" altLang="en-US" sz="1400" b="1" i="1" kern="1200" dirty="0">
              <a:solidFill>
                <a:srgbClr val="00B050"/>
              </a:solidFill>
              <a:latin typeface="Calibri Bold"/>
            </a:rPr>
            <a:t>, 2005) </a:t>
          </a:r>
          <a:endParaRPr lang="en-US" sz="1400" i="1" kern="1200" dirty="0">
            <a:solidFill>
              <a:srgbClr val="00B050"/>
            </a:solidFill>
          </a:endParaRPr>
        </a:p>
      </dsp:txBody>
      <dsp:txXfrm>
        <a:off x="0" y="3054340"/>
        <a:ext cx="5959568" cy="3408007"/>
      </dsp:txXfrm>
    </dsp:sp>
    <dsp:sp modelId="{80E8ED48-DC9B-BF41-8082-CB2B199B8795}">
      <dsp:nvSpPr>
        <dsp:cNvPr id="0" name=""/>
        <dsp:cNvSpPr/>
      </dsp:nvSpPr>
      <dsp:spPr>
        <a:xfrm>
          <a:off x="6093137" y="3051016"/>
          <a:ext cx="5959568" cy="3408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0" u="sng" kern="1200" dirty="0">
              <a:solidFill>
                <a:srgbClr val="800000"/>
              </a:solidFill>
              <a:latin typeface="Calibri Bold"/>
            </a:rPr>
            <a:t>Subclinical autoimmune disease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000090"/>
              </a:solidFill>
              <a:latin typeface="Calibri Bold"/>
              <a:cs typeface="Comic Sans MS"/>
            </a:rPr>
            <a:t>Association between abnormal autoimmune function and female infertility seen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Calibri Bold"/>
              <a:cs typeface="Comic Sans MS"/>
            </a:rPr>
            <a:t>Women with classical autoimmune diseases, even before they become clinically symptomatic they demonstrate decreased fecundity </a:t>
          </a:r>
          <a:endParaRPr lang="en-US" sz="1600" u="none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0000FF"/>
              </a:solidFill>
              <a:latin typeface="Calibri Bold"/>
              <a:cs typeface="Comic Sans MS"/>
            </a:rPr>
            <a:t>Testing of antiphospholipid, antinuclear, antithyroid and </a:t>
          </a:r>
          <a:r>
            <a:rPr lang="en-US" sz="1600" b="1" i="0" kern="1200" dirty="0" err="1">
              <a:solidFill>
                <a:srgbClr val="0000FF"/>
              </a:solidFill>
              <a:latin typeface="Calibri Bold"/>
              <a:cs typeface="Comic Sans MS"/>
            </a:rPr>
            <a:t>antisperm</a:t>
          </a:r>
          <a:r>
            <a:rPr lang="en-US" sz="1600" b="1" i="0" kern="1200" dirty="0">
              <a:solidFill>
                <a:srgbClr val="0000FF"/>
              </a:solidFill>
              <a:latin typeface="Calibri Bold"/>
              <a:cs typeface="Comic Sans MS"/>
            </a:rPr>
            <a:t> antibodies may help</a:t>
          </a:r>
          <a:endParaRPr lang="en-US" sz="1600" kern="1200" dirty="0">
            <a:solidFill>
              <a:srgbClr val="0000FF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FF6600"/>
              </a:solidFill>
              <a:latin typeface="Calibri Bold"/>
              <a:cs typeface="Comic Sans MS"/>
            </a:rPr>
            <a:t>Women with a peripheral NK cell level &lt;12% do not have a higher number of previous pregnancy losses or lower PRs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Calibri Bold"/>
              <a:cs typeface="Comic Sans MS"/>
            </a:rPr>
            <a:t>Elevated peripheral NK activity in patients with UI has a risk factor for pregnancy failure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00B050"/>
              </a:solidFill>
              <a:latin typeface="Calibri Bold"/>
              <a:cs typeface="Comic Sans MS"/>
            </a:rPr>
            <a:t>(Nelson et al., 1993; </a:t>
          </a:r>
          <a:r>
            <a:rPr lang="en-US" sz="1200" b="1" i="1" kern="1200" dirty="0" err="1">
              <a:solidFill>
                <a:srgbClr val="00B050"/>
              </a:solidFill>
              <a:latin typeface="Calibri Bold"/>
              <a:cs typeface="Comic Sans MS"/>
            </a:rPr>
            <a:t>Sicman</a:t>
          </a:r>
          <a:r>
            <a:rPr lang="en-US" sz="1200" b="1" i="1" kern="1200" dirty="0">
              <a:solidFill>
                <a:srgbClr val="00B050"/>
              </a:solidFill>
              <a:latin typeface="Calibri Bold"/>
              <a:cs typeface="Comic Sans MS"/>
            </a:rPr>
            <a:t> and Black, 1998; </a:t>
          </a:r>
          <a:r>
            <a:rPr lang="en-US" sz="1200" b="1" i="1" kern="1200" dirty="0" err="1">
              <a:solidFill>
                <a:srgbClr val="00B050"/>
              </a:solidFill>
              <a:latin typeface="Calibri Bold"/>
              <a:cs typeface="Comic Sans MS"/>
            </a:rPr>
            <a:t>Thum</a:t>
          </a:r>
          <a:r>
            <a:rPr lang="en-US" sz="1200" b="1" i="1" kern="1200" dirty="0">
              <a:solidFill>
                <a:srgbClr val="00B050"/>
              </a:solidFill>
              <a:latin typeface="Calibri Bold"/>
              <a:cs typeface="Comic Sans MS"/>
            </a:rPr>
            <a:t> et al., 2005); </a:t>
          </a:r>
          <a:r>
            <a:rPr lang="en-US" sz="1200" b="1" i="1" kern="1200" dirty="0" err="1">
              <a:solidFill>
                <a:srgbClr val="00B050"/>
              </a:solidFill>
              <a:latin typeface="Calibri Bold"/>
              <a:cs typeface="Comic Sans MS"/>
            </a:rPr>
            <a:t>Matsubayashi</a:t>
          </a:r>
          <a:r>
            <a:rPr lang="en-US" sz="1200" b="1" i="1" kern="1200" dirty="0">
              <a:solidFill>
                <a:srgbClr val="00B050"/>
              </a:solidFill>
              <a:latin typeface="Calibri Bold"/>
              <a:cs typeface="Comic Sans MS"/>
            </a:rPr>
            <a:t> et al., 2001)</a:t>
          </a:r>
          <a:endParaRPr lang="en-US" sz="1200" i="1" kern="1200" dirty="0">
            <a:solidFill>
              <a:srgbClr val="00B050"/>
            </a:solidFill>
          </a:endParaRPr>
        </a:p>
      </dsp:txBody>
      <dsp:txXfrm>
        <a:off x="6093137" y="3051016"/>
        <a:ext cx="5959568" cy="34080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4D9D-3906-AC42-920C-6453C13B5CC2}">
      <dsp:nvSpPr>
        <dsp:cNvPr id="0" name=""/>
        <dsp:cNvSpPr/>
      </dsp:nvSpPr>
      <dsp:spPr>
        <a:xfrm>
          <a:off x="0" y="3006224"/>
          <a:ext cx="3013752" cy="1506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C00000"/>
              </a:solidFill>
              <a:latin typeface="Calibri Bold"/>
            </a:rPr>
            <a:t>Management </a:t>
          </a:r>
        </a:p>
      </dsp:txBody>
      <dsp:txXfrm>
        <a:off x="44135" y="3050359"/>
        <a:ext cx="2925482" cy="1418606"/>
      </dsp:txXfrm>
    </dsp:sp>
    <dsp:sp modelId="{CA1BD142-6800-6248-BBDC-E87B8C74E066}">
      <dsp:nvSpPr>
        <dsp:cNvPr id="0" name=""/>
        <dsp:cNvSpPr/>
      </dsp:nvSpPr>
      <dsp:spPr>
        <a:xfrm rot="17889522">
          <a:off x="2396542" y="2709184"/>
          <a:ext cx="2337542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2337542" y="2003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506875" y="2670784"/>
        <a:ext cx="116877" cy="116877"/>
      </dsp:txXfrm>
    </dsp:sp>
    <dsp:sp modelId="{002EEA6D-C0BA-8D4A-AF1A-03FB0A2E10CB}">
      <dsp:nvSpPr>
        <dsp:cNvPr id="0" name=""/>
        <dsp:cNvSpPr/>
      </dsp:nvSpPr>
      <dsp:spPr>
        <a:xfrm>
          <a:off x="4116875" y="945345"/>
          <a:ext cx="3013752" cy="1506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solidFill>
                <a:srgbClr val="2925C6"/>
              </a:solidFill>
              <a:latin typeface="Calibri Bold"/>
              <a:cs typeface="Times New Roman" charset="0"/>
            </a:rPr>
            <a:t>Expectant therapy for 6-12 months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latin typeface="Calibri Bold"/>
              <a:cs typeface="Times New Roman" charset="0"/>
            </a:rPr>
            <a:t>&lt; 35 </a:t>
          </a:r>
          <a:r>
            <a:rPr kumimoji="1" lang="en-US" sz="1800" b="1" i="0" kern="1200" dirty="0" err="1">
              <a:latin typeface="Calibri Bold"/>
              <a:cs typeface="Times New Roman" charset="0"/>
            </a:rPr>
            <a:t>yrs</a:t>
          </a:r>
          <a:r>
            <a:rPr kumimoji="1" lang="en-US" sz="1800" b="1" i="0" kern="1200" dirty="0">
              <a:latin typeface="Calibri Bold"/>
              <a:cs typeface="Times New Roman" charset="0"/>
            </a:rPr>
            <a:t> with 2 </a:t>
          </a:r>
          <a:r>
            <a:rPr kumimoji="1" lang="en-US" sz="1800" b="1" i="0" kern="1200" dirty="0" err="1">
              <a:latin typeface="Calibri Bold"/>
              <a:cs typeface="Times New Roman" charset="0"/>
            </a:rPr>
            <a:t>yrs</a:t>
          </a:r>
          <a:r>
            <a:rPr kumimoji="1" lang="en-US" sz="1800" b="1" i="0" kern="1200" dirty="0">
              <a:latin typeface="Calibri Bold"/>
              <a:cs typeface="Times New Roman" charset="0"/>
            </a:rPr>
            <a:t> of infertility  and with </a:t>
          </a:r>
          <a:r>
            <a:rPr kumimoji="1" lang="en-US" sz="1800" b="1" i="0" kern="1200">
              <a:latin typeface="Calibri Bold"/>
              <a:cs typeface="Times New Roman" charset="0"/>
            </a:rPr>
            <a:t>Normal Ovarian Reserve Test (ORT)</a:t>
          </a:r>
          <a:endParaRPr lang="en-US" sz="1800" kern="1200" dirty="0"/>
        </a:p>
      </dsp:txBody>
      <dsp:txXfrm>
        <a:off x="4161010" y="989480"/>
        <a:ext cx="2925482" cy="1418606"/>
      </dsp:txXfrm>
    </dsp:sp>
    <dsp:sp modelId="{35B624F8-EE84-7547-91D2-DB314AAD55B0}">
      <dsp:nvSpPr>
        <dsp:cNvPr id="0" name=""/>
        <dsp:cNvSpPr/>
      </dsp:nvSpPr>
      <dsp:spPr>
        <a:xfrm rot="19481055">
          <a:off x="7012824" y="1308677"/>
          <a:ext cx="1280324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280324" y="200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20978" y="1296708"/>
        <a:ext cx="64016" cy="64016"/>
      </dsp:txXfrm>
    </dsp:sp>
    <dsp:sp modelId="{896CC570-0F18-364E-B703-02CED71C8692}">
      <dsp:nvSpPr>
        <dsp:cNvPr id="0" name=""/>
        <dsp:cNvSpPr/>
      </dsp:nvSpPr>
      <dsp:spPr>
        <a:xfrm>
          <a:off x="8175345" y="205212"/>
          <a:ext cx="3409760" cy="1506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kumimoji="1" lang="en-US" sz="1800" b="1" i="0" kern="1200" dirty="0">
              <a:solidFill>
                <a:srgbClr val="FF6600"/>
              </a:solidFill>
              <a:latin typeface="Calibri Bold"/>
              <a:cs typeface="Times New Roman" charset="0"/>
            </a:rPr>
            <a:t>After 3yr.: </a:t>
          </a:r>
          <a:r>
            <a:rPr kumimoji="1" lang="en-US" sz="1800" b="1" i="0" kern="1200" dirty="0">
              <a:latin typeface="Calibri Bold"/>
              <a:cs typeface="Times New Roman" charset="0"/>
            </a:rPr>
            <a:t>60% will conceive spontaneously                </a:t>
          </a:r>
          <a:r>
            <a:rPr kumimoji="1" lang="en-US" sz="1800" b="1" i="0" kern="1200" dirty="0">
              <a:solidFill>
                <a:srgbClr val="0C6A14"/>
              </a:solidFill>
              <a:latin typeface="Calibri Bold"/>
              <a:cs typeface="Times New Roman" charset="0"/>
            </a:rPr>
            <a:t>(Gordon &amp;  Speroff,2002) </a:t>
          </a:r>
          <a:r>
            <a:rPr kumimoji="1" lang="en-US" sz="1800" b="1" i="0" kern="1200" dirty="0">
              <a:solidFill>
                <a:srgbClr val="FF6600"/>
              </a:solidFill>
              <a:latin typeface="Calibri Bold"/>
              <a:cs typeface="Times New Roman" charset="0"/>
            </a:rPr>
            <a:t>After 5 yr.:  </a:t>
          </a:r>
          <a:r>
            <a:rPr kumimoji="1" lang="en-US" sz="1800" b="1" i="0" kern="1200" dirty="0">
              <a:latin typeface="Calibri Bold"/>
              <a:cs typeface="Times New Roman" charset="0"/>
            </a:rPr>
            <a:t>80% </a:t>
          </a:r>
          <a:r>
            <a:rPr kumimoji="1" lang="en-US" sz="1800" b="1" i="0" kern="1200" dirty="0">
              <a:solidFill>
                <a:srgbClr val="0C6A14"/>
              </a:solidFill>
              <a:latin typeface="Calibri Bold"/>
              <a:cs typeface="Times New Roman" charset="0"/>
            </a:rPr>
            <a:t>(Randolph,2000)</a:t>
          </a:r>
          <a:endParaRPr lang="en-US" sz="1800" kern="1200" dirty="0"/>
        </a:p>
      </dsp:txBody>
      <dsp:txXfrm>
        <a:off x="8219480" y="249347"/>
        <a:ext cx="3321490" cy="1418606"/>
      </dsp:txXfrm>
    </dsp:sp>
    <dsp:sp modelId="{42619CC2-F7E1-8347-805B-7D5B59C33C73}">
      <dsp:nvSpPr>
        <dsp:cNvPr id="0" name=""/>
        <dsp:cNvSpPr/>
      </dsp:nvSpPr>
      <dsp:spPr>
        <a:xfrm rot="2593621">
          <a:off x="6933958" y="2175131"/>
          <a:ext cx="1449538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1449538" y="2003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22489" y="2158932"/>
        <a:ext cx="72476" cy="72476"/>
      </dsp:txXfrm>
    </dsp:sp>
    <dsp:sp modelId="{7CF81D92-EC79-E04D-8F5A-4B13B8016890}">
      <dsp:nvSpPr>
        <dsp:cNvPr id="0" name=""/>
        <dsp:cNvSpPr/>
      </dsp:nvSpPr>
      <dsp:spPr>
        <a:xfrm>
          <a:off x="8186828" y="1938120"/>
          <a:ext cx="3409760" cy="1506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latin typeface="Calibri Bold"/>
              <a:cs typeface="Times New Roman" charset="0"/>
            </a:rPr>
            <a:t>Unfortunately, it is not yet possible </a:t>
          </a:r>
          <a:r>
            <a:rPr kumimoji="1" lang="en-US" sz="1800" b="1" i="0" kern="1200" dirty="0">
              <a:solidFill>
                <a:srgbClr val="0000FF"/>
              </a:solidFill>
              <a:latin typeface="Calibri Bold"/>
              <a:cs typeface="Times New Roman" charset="0"/>
            </a:rPr>
            <a:t>to predict </a:t>
          </a:r>
          <a:r>
            <a:rPr kumimoji="1" lang="en-US" sz="1800" b="1" i="0" kern="1200" dirty="0">
              <a:latin typeface="Calibri Bold"/>
              <a:cs typeface="Times New Roman" charset="0"/>
            </a:rPr>
            <a:t>which couples will conceive spontaneously or in what time frame</a:t>
          </a:r>
          <a:r>
            <a:rPr kumimoji="1" lang="en-US" sz="1800" b="1" i="0" kern="1200" dirty="0">
              <a:solidFill>
                <a:srgbClr val="FFFF00"/>
              </a:solidFill>
              <a:latin typeface="Calibri Bold"/>
              <a:cs typeface="Times New Roman" charset="0"/>
            </a:rPr>
            <a:t> </a:t>
          </a:r>
          <a:endParaRPr lang="en-US" sz="1800" kern="1200" dirty="0"/>
        </a:p>
      </dsp:txBody>
      <dsp:txXfrm>
        <a:off x="8230963" y="1982255"/>
        <a:ext cx="3321490" cy="1418606"/>
      </dsp:txXfrm>
    </dsp:sp>
    <dsp:sp modelId="{D3CFBCF3-80CD-E344-B70A-63B54197F26C}">
      <dsp:nvSpPr>
        <dsp:cNvPr id="0" name=""/>
        <dsp:cNvSpPr/>
      </dsp:nvSpPr>
      <dsp:spPr>
        <a:xfrm rot="3195771">
          <a:off x="2589184" y="4586307"/>
          <a:ext cx="2113043" cy="40078"/>
        </a:xfrm>
        <a:custGeom>
          <a:avLst/>
          <a:gdLst/>
          <a:ahLst/>
          <a:cxnLst/>
          <a:rect l="0" t="0" r="0" b="0"/>
          <a:pathLst>
            <a:path>
              <a:moveTo>
                <a:pt x="0" y="20039"/>
              </a:moveTo>
              <a:lnTo>
                <a:pt x="2113043" y="2003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92879" y="4553520"/>
        <a:ext cx="105652" cy="105652"/>
      </dsp:txXfrm>
    </dsp:sp>
    <dsp:sp modelId="{BA17D6AA-C23C-A447-87E1-129D4A1BF1F3}">
      <dsp:nvSpPr>
        <dsp:cNvPr id="0" name=""/>
        <dsp:cNvSpPr/>
      </dsp:nvSpPr>
      <dsp:spPr>
        <a:xfrm>
          <a:off x="4277658" y="4699592"/>
          <a:ext cx="3013752" cy="15068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solidFill>
                <a:srgbClr val="2925C6"/>
              </a:solidFill>
              <a:latin typeface="Calibri Bold"/>
              <a:cs typeface="Times New Roman" charset="0"/>
            </a:rPr>
            <a:t>Aggressive Therapy: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latin typeface="Calibri Bold"/>
              <a:cs typeface="Times New Roman" charset="0"/>
            </a:rPr>
            <a:t>&gt; 35 </a:t>
          </a:r>
          <a:r>
            <a:rPr kumimoji="1" lang="en-US" sz="1800" b="1" i="0" kern="1200" dirty="0" err="1">
              <a:latin typeface="Calibri Bold"/>
              <a:cs typeface="Times New Roman" charset="0"/>
            </a:rPr>
            <a:t>yrs</a:t>
          </a:r>
          <a:r>
            <a:rPr kumimoji="1" lang="en-US" sz="1800" b="1" i="0" kern="1200" dirty="0">
              <a:latin typeface="Calibri Bold"/>
              <a:cs typeface="Times New Roman" charset="0"/>
            </a:rPr>
            <a:t> or &gt;3 </a:t>
          </a:r>
          <a:r>
            <a:rPr kumimoji="1" lang="en-US" sz="1800" b="1" i="0" kern="1200" dirty="0" err="1">
              <a:latin typeface="Calibri Bold"/>
              <a:cs typeface="Times New Roman" charset="0"/>
            </a:rPr>
            <a:t>yrs</a:t>
          </a:r>
          <a:r>
            <a:rPr kumimoji="1" lang="en-US" sz="1800" b="1" i="0" kern="1200" dirty="0">
              <a:latin typeface="Calibri Bold"/>
              <a:cs typeface="Times New Roman" charset="0"/>
            </a:rPr>
            <a:t> of infertility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i="0" kern="1200" dirty="0">
              <a:solidFill>
                <a:srgbClr val="0C6A14"/>
              </a:solidFill>
              <a:latin typeface="Calibri Bold"/>
              <a:cs typeface="Times New Roman" charset="0"/>
            </a:rPr>
            <a:t>(Soules,2000) </a:t>
          </a:r>
          <a:r>
            <a:rPr kumimoji="1" lang="en-US" sz="1800" b="1" i="0" kern="1200" dirty="0">
              <a:latin typeface="Calibri Bold"/>
              <a:cs typeface="Times New Roman" charset="0"/>
            </a:rPr>
            <a:t> </a:t>
          </a:r>
          <a:endParaRPr lang="en-US" sz="1800" kern="1200" dirty="0"/>
        </a:p>
      </dsp:txBody>
      <dsp:txXfrm>
        <a:off x="4321793" y="4743727"/>
        <a:ext cx="2925482" cy="141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25C5-E87A-5447-9263-42B4D56E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F36BC-DDE3-FD40-8497-7125FA827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19DBA-76B1-BF43-AA70-41DDA379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00EB3-F2C0-8744-85B6-9C2A769A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D16C-6221-EA41-8D0A-E4BD07A6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022E-3FC2-594D-9223-2A8D6BAF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3E336-1971-7A4B-980E-F509B29A0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953E-A470-214D-8762-9F21A436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328D-C0AA-1A40-9845-4CAFA6B6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54260-612D-D44E-B096-C6C80C4A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CF43E-4636-274B-8AA7-369DE7006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8072B-0BF8-CD46-B4E8-BB669BEC4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1B94B-25CC-DB43-9E51-9DA9E7E3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D162-6662-6247-BE00-3254393D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D417-C5BB-AA46-9BA0-B4B0F6BA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4DDC-DCBE-624A-812B-28D721B3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4897-A74F-C743-93F4-39670A1C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88EE5-7AF7-7C4E-A699-1EC436C8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78C2-2C58-5A43-8E29-1D7E3244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5457-B909-2D4E-929C-B7F95484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13D7-8B1E-8D4A-83DE-8ECECFFE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7A9D1-16BB-B140-B895-FCE51F520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BCBC-BA8A-9D4D-9D6F-35575B9F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814B-F2EA-9F44-AC91-54DAF053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7166D-480C-744B-AA54-5D884E6F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5D52-2CED-024F-AD36-A5E29751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E65A-0111-0B42-9D02-87704245F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A6C60-D6B3-AD4D-A1B5-185CB05E8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E889B-699B-7C4B-8F75-B76D2DC2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CE8DE-F63F-C946-972F-D76C3E61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062F0-0970-9E40-BAF6-48D3510E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7846-E0AB-0946-89B4-578D4666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AB098-D976-2746-B6A6-44FD10082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691C1-A67D-234B-B566-798D7432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CE2F6-AEE5-8C42-86BA-50ECDAC50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BFE93-2508-BB43-8FD3-15FE83747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11C3D-1DD0-E84D-AEA9-28C12405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B4F6B-674C-FB48-B4E5-56186DBC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67AC1-E64A-DC4E-836C-95774E34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9C3-4C8C-7240-BDAA-9AFC3717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50C63-69F9-E04F-B111-59D48BA0E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1E49C-BB28-FF46-8514-2C048BB3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50C51-B3D8-134A-9055-6C4BB269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45C52-5764-8547-90EC-E5D84159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19A38-1853-E04F-A1B4-6A14ED84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71BE-06BD-6241-A65B-E751E533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45CB-32B9-194A-B1D6-98AC0B4E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3A22D-A759-5749-B2C4-848408B8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D90D9-D30F-084B-9D45-3724615E1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79782-501A-7C47-AC2B-3C32DF34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C0412-4A69-0147-9324-F3064881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49AE9-468E-6244-ADE5-111A214E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EAA9-936B-9344-BD5E-729024B0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554CA-1630-5E4C-AF80-6063FD1A0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9D958-4611-F74E-B634-CEE51D47A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82D00-8C11-8C4B-88C5-25851A0F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6AEF5-C831-6D4B-8C70-5B18D21D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F337B-0925-AB4E-8B1B-EA270A9F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0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607E9-057D-AD40-99E0-8FEE7BC55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8ED3-AAEE-E34B-B137-ED1591BE5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F610-860A-7543-94EB-BF85749A6B0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B571-DC57-2C44-9DF8-F593B6E15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F136-8E20-C742-B8AA-AFD92ABF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94798-C911-414A-B23B-4E6836AFB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9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9B0605"/>
                </a:solidFill>
                <a:latin typeface="Calibri Bold"/>
              </a:rPr>
              <a:t>Algorithm for</a:t>
            </a:r>
            <a:br>
              <a:rPr lang="en-US" sz="6700" b="1" dirty="0">
                <a:solidFill>
                  <a:srgbClr val="9B0605"/>
                </a:solidFill>
                <a:latin typeface="Calibri Bold"/>
              </a:rPr>
            </a:br>
            <a:r>
              <a:rPr lang="en-US" sz="6700" b="1" dirty="0">
                <a:solidFill>
                  <a:srgbClr val="9B0605"/>
                </a:solidFill>
                <a:latin typeface="Calibri Bold"/>
              </a:rPr>
              <a:t> Unexplained Infertility</a:t>
            </a:r>
            <a:br>
              <a:rPr lang="en-US" sz="5400" b="1" dirty="0">
                <a:solidFill>
                  <a:srgbClr val="9B0605"/>
                </a:solidFill>
                <a:latin typeface="Calibri Bold"/>
              </a:rPr>
            </a:br>
            <a:endParaRPr lang="en-US" sz="5400" b="1" dirty="0">
              <a:solidFill>
                <a:srgbClr val="112D9F"/>
              </a:solidFill>
              <a:latin typeface="Calibri 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4A5CC-ECBD-7440-BD04-DE449E25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sz="44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 Endocrinology 2019</a:t>
            </a:r>
          </a:p>
          <a:p>
            <a:r>
              <a:rPr lang="en-US" sz="2800" b="1" dirty="0">
                <a:solidFill>
                  <a:srgbClr val="352D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Chairperson – Madhuri Patil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11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FE0AA11-8CB2-C64C-A7D7-611DFF593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532664"/>
              </p:ext>
            </p:extLst>
          </p:nvPr>
        </p:nvGraphicFramePr>
        <p:xfrm>
          <a:off x="71861" y="141895"/>
          <a:ext cx="12073246" cy="666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3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4B4D78-522E-1B41-A65A-63F4538BF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933953"/>
              </p:ext>
            </p:extLst>
          </p:nvPr>
        </p:nvGraphicFramePr>
        <p:xfrm>
          <a:off x="226951" y="-66848"/>
          <a:ext cx="11850254" cy="676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12"/>
          <p:cNvSpPr txBox="1"/>
          <p:nvPr/>
        </p:nvSpPr>
        <p:spPr>
          <a:xfrm>
            <a:off x="8434901" y="3654710"/>
            <a:ext cx="3536797" cy="2593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 Bold"/>
                <a:ea typeface="Calibri"/>
                <a:cs typeface="Times New Roman"/>
              </a:rPr>
              <a:t>Treatment</a:t>
            </a:r>
            <a:r>
              <a:rPr lang="en-US" sz="2000" b="1" dirty="0">
                <a:effectLst/>
                <a:latin typeface="Calibri Bold"/>
                <a:ea typeface="Calibri"/>
                <a:cs typeface="Times New Roman"/>
              </a:rPr>
              <a:t> helps to increase the chances of conception and decrease time to pregnancy by </a:t>
            </a:r>
            <a:endParaRPr lang="en-IN" sz="2000" dirty="0">
              <a:effectLst/>
              <a:latin typeface="Calibri"/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2218C9"/>
                </a:solidFill>
                <a:effectLst/>
                <a:latin typeface="Calibri Bold"/>
                <a:ea typeface="Calibri"/>
                <a:cs typeface="Times New Roman"/>
              </a:rPr>
              <a:t>Improving gamete quality</a:t>
            </a:r>
            <a:endParaRPr lang="en-IN" sz="2000" dirty="0">
              <a:effectLst/>
              <a:latin typeface="Calibri"/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effectLst/>
                <a:latin typeface="Calibri Bold"/>
                <a:ea typeface="Calibri"/>
                <a:cs typeface="Times New Roman"/>
              </a:rPr>
              <a:t>Increasing gamete numbers</a:t>
            </a:r>
            <a:endParaRPr lang="en-IN" sz="2000" dirty="0">
              <a:effectLst/>
              <a:latin typeface="Calibri"/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154CFF"/>
                </a:solidFill>
                <a:effectLst/>
                <a:latin typeface="Calibri Bold"/>
                <a:ea typeface="Calibri"/>
                <a:cs typeface="Times New Roman"/>
              </a:rPr>
              <a:t>Facilitating gamete interaction</a:t>
            </a:r>
            <a:endParaRPr lang="en-IN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81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4"/>
            <a:ext cx="121920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 Bold"/>
              </a:rPr>
              <a:t>The Fast Track and Standard Treatment (FASTT) Trial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32786"/>
              </p:ext>
            </p:extLst>
          </p:nvPr>
        </p:nvGraphicFramePr>
        <p:xfrm>
          <a:off x="1282531" y="1676401"/>
          <a:ext cx="9559637" cy="36374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85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b="1" i="0" dirty="0">
                          <a:solidFill>
                            <a:srgbClr val="000099"/>
                          </a:solidFill>
                          <a:latin typeface="Calibri Bold"/>
                          <a:cs typeface="Comic Sans MS"/>
                        </a:rPr>
                        <a:t>Conventional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b="1" i="0" dirty="0">
                          <a:solidFill>
                            <a:srgbClr val="000099"/>
                          </a:solidFill>
                          <a:latin typeface="Calibri Bold"/>
                          <a:cs typeface="Comic Sans MS"/>
                        </a:rPr>
                        <a:t>Accelerated</a:t>
                      </a:r>
                      <a:r>
                        <a:rPr lang="en-US" b="1" i="0" baseline="0" dirty="0">
                          <a:solidFill>
                            <a:srgbClr val="000099"/>
                          </a:solidFill>
                          <a:latin typeface="Calibri Bold"/>
                          <a:cs typeface="Comic Sans MS"/>
                        </a:rPr>
                        <a:t> </a:t>
                      </a:r>
                      <a:r>
                        <a:rPr lang="en-US" b="1" i="0" dirty="0">
                          <a:solidFill>
                            <a:srgbClr val="000099"/>
                          </a:solidFill>
                          <a:latin typeface="Calibri Bold"/>
                          <a:cs typeface="Comic Sans MS"/>
                        </a:rPr>
                        <a:t>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3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cycles of CC (at a starting dose of 100 mg on cycle days 3–7, with LH kit monitoring or ultrasound monitoring) followed by 3 cycles of GT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(at a starting dose of FSH 150 IU) and then up to six cycles of IVF </a:t>
                      </a:r>
                      <a:endParaRPr lang="en-US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3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cycles of CC followed by up to six cycles of IVF </a:t>
                      </a:r>
                      <a:endParaRPr lang="en-US" b="1" i="0" dirty="0">
                        <a:latin typeface="Calibri Bold"/>
                        <a:cs typeface="Comic Sans MS"/>
                      </a:endParaRPr>
                    </a:p>
                    <a:p>
                      <a:pPr>
                        <a:lnSpc>
                          <a:spcPct val="140000"/>
                        </a:lnSpc>
                      </a:pPr>
                      <a:endParaRPr lang="en-US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b="1" i="0" dirty="0">
                          <a:latin typeface="Calibri Bold"/>
                          <a:cs typeface="Comic Sans MS"/>
                        </a:rPr>
                        <a:t>IUI done</a:t>
                      </a:r>
                      <a:r>
                        <a:rPr lang="en-US" b="1" i="0" baseline="0" dirty="0">
                          <a:latin typeface="Calibri Bold"/>
                          <a:cs typeface="Comic Sans MS"/>
                        </a:rPr>
                        <a:t> in CC and GT cycles</a:t>
                      </a:r>
                      <a:endParaRPr lang="en-US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b="1" i="0" dirty="0">
                          <a:latin typeface="Calibri Bold"/>
                          <a:cs typeface="Comic Sans MS"/>
                        </a:rPr>
                        <a:t>IUI done in CC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63246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006600"/>
                </a:solidFill>
                <a:latin typeface="Calibri Bold"/>
                <a:cs typeface="Comic Sans MS"/>
              </a:rPr>
              <a:t>Reindollar</a:t>
            </a:r>
            <a:r>
              <a:rPr lang="en-US" sz="1600" b="1" i="1" dirty="0">
                <a:solidFill>
                  <a:srgbClr val="006600"/>
                </a:solidFill>
                <a:latin typeface="Calibri Bold"/>
                <a:cs typeface="Comic Sans MS"/>
              </a:rPr>
              <a:t> et al.</a:t>
            </a:r>
            <a:r>
              <a:rPr lang="nb-NO" sz="1600" b="1" i="1" dirty="0">
                <a:solidFill>
                  <a:srgbClr val="006600"/>
                </a:solidFill>
                <a:latin typeface="Calibri Bold"/>
                <a:cs typeface="Comic Sans MS"/>
              </a:rPr>
              <a:t> Fertil Steril 2010;94:888–99 </a:t>
            </a:r>
          </a:p>
        </p:txBody>
      </p:sp>
    </p:spTree>
    <p:extLst>
      <p:ext uri="{BB962C8B-B14F-4D97-AF65-F5344CB8AC3E}">
        <p14:creationId xmlns:p14="http://schemas.microsoft.com/office/powerpoint/2010/main" val="48616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 Bold"/>
              </a:rPr>
              <a:t>The Fast Track and Standard Treatment Trial (FASTT)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214007"/>
              </p:ext>
            </p:extLst>
          </p:nvPr>
        </p:nvGraphicFramePr>
        <p:xfrm>
          <a:off x="914400" y="1143000"/>
          <a:ext cx="10521538" cy="509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413AEF-8978-424A-89E5-F7236A13A233}"/>
              </a:ext>
            </a:extLst>
          </p:cNvPr>
          <p:cNvSpPr txBox="1"/>
          <p:nvPr/>
        </p:nvSpPr>
        <p:spPr>
          <a:xfrm>
            <a:off x="6662057" y="6372101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006600"/>
                </a:solidFill>
                <a:latin typeface="Calibri Bold"/>
                <a:cs typeface="Comic Sans MS"/>
              </a:rPr>
              <a:t>Reindollar</a:t>
            </a:r>
            <a:r>
              <a:rPr lang="en-US" sz="1600" b="1" i="1" dirty="0">
                <a:solidFill>
                  <a:srgbClr val="006600"/>
                </a:solidFill>
                <a:latin typeface="Calibri Bold"/>
                <a:cs typeface="Comic Sans MS"/>
              </a:rPr>
              <a:t> et al.</a:t>
            </a:r>
            <a:r>
              <a:rPr lang="nb-NO" sz="1600" b="1" i="1" dirty="0">
                <a:solidFill>
                  <a:srgbClr val="006600"/>
                </a:solidFill>
                <a:latin typeface="Calibri Bold"/>
                <a:cs typeface="Comic Sans MS"/>
              </a:rPr>
              <a:t> Fertil Steril 2010;94:888–99 </a:t>
            </a:r>
          </a:p>
        </p:txBody>
      </p:sp>
    </p:spTree>
    <p:extLst>
      <p:ext uri="{BB962C8B-B14F-4D97-AF65-F5344CB8AC3E}">
        <p14:creationId xmlns:p14="http://schemas.microsoft.com/office/powerpoint/2010/main" val="306795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30D6-04D3-C145-9E66-4CBF93D1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rgbClr val="9B0605"/>
                </a:solidFill>
                <a:latin typeface="Calibri Bold"/>
              </a:rPr>
              <a:t>Forty and Over Treatment Trial (FORT-T) </a:t>
            </a:r>
            <a:br>
              <a:rPr lang="en-IN" sz="3200" b="1" dirty="0">
                <a:solidFill>
                  <a:srgbClr val="9B0605"/>
                </a:solidFill>
                <a:latin typeface="Calibri Bold"/>
              </a:rPr>
            </a:br>
            <a:endParaRPr lang="en-US" sz="3200" b="1" dirty="0">
              <a:solidFill>
                <a:srgbClr val="9B0605"/>
              </a:solidFill>
              <a:latin typeface="Calibri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4B3F-1EC6-6144-88F4-3053513A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7459"/>
            <a:ext cx="10515600" cy="1804541"/>
          </a:xfrm>
        </p:spPr>
        <p:txBody>
          <a:bodyPr/>
          <a:lstStyle/>
          <a:p>
            <a:pPr marL="0" indent="0" algn="ctr">
              <a:buNone/>
            </a:pPr>
            <a:r>
              <a:rPr lang="en-IN" sz="2000" b="1" dirty="0">
                <a:solidFill>
                  <a:srgbClr val="2925C6"/>
                </a:solidFill>
                <a:latin typeface="Calibri Bold"/>
              </a:rPr>
              <a:t>2 cycles of COS/IUI versus immediate IVF demonstrated superior pregnancy rates with fewer treatment cycles in the immediate IVF group</a:t>
            </a:r>
            <a:br>
              <a:rPr lang="en-IN" dirty="0"/>
            </a:br>
            <a:endParaRPr lang="en-IN" dirty="0"/>
          </a:p>
          <a:p>
            <a:pPr marL="0" indent="0" algn="r">
              <a:buNone/>
            </a:pPr>
            <a:r>
              <a:rPr lang="en-IN" sz="1600" b="1" i="1" dirty="0">
                <a:solidFill>
                  <a:schemeClr val="accent6">
                    <a:lumMod val="75000"/>
                  </a:schemeClr>
                </a:solidFill>
                <a:latin typeface="Calibri Bold"/>
              </a:rPr>
              <a:t>Marlene B. Goldman, et al A randomized clinical trial to determine optimal infertility treatment in older couples: the Forty and Over Treatment Trial (FORT-T)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381E6-C07F-3544-A804-740D0189D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31012"/>
              </p:ext>
            </p:extLst>
          </p:nvPr>
        </p:nvGraphicFramePr>
        <p:xfrm>
          <a:off x="1168231" y="914401"/>
          <a:ext cx="10388769" cy="37462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0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b="1" i="0" dirty="0">
                          <a:solidFill>
                            <a:srgbClr val="000099"/>
                          </a:solidFill>
                          <a:latin typeface="Calibri Bold"/>
                          <a:cs typeface="Comic Sans MS"/>
                        </a:rPr>
                        <a:t>Standard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b="1" i="0" dirty="0">
                          <a:solidFill>
                            <a:srgbClr val="000099"/>
                          </a:solidFill>
                          <a:latin typeface="Calibri Bold"/>
                          <a:cs typeface="Comic Sans MS"/>
                        </a:rPr>
                        <a:t>Direct IVF 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2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cycles of CC + IUI (at a starting dose of 100 mg on cycle days 3–7 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2 cycles of GT = IUI 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(at a starting dose of FSH 300 IU) and then  move to IVF if no pregnancy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with LH kit monitoring or ultrasound monitoring, E2 in GT cycles </a:t>
                      </a:r>
                      <a:endParaRPr lang="en-US" b="1" i="0" dirty="0">
                        <a:latin typeface="Calibri Bold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Immediate IVF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Comic Sans MS"/>
                        </a:rPr>
                        <a:t>OCP – 21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Followed by a </a:t>
                      </a:r>
                      <a:r>
                        <a:rPr lang="en-IN" sz="1800" b="1" i="0" kern="1200" dirty="0" err="1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microdose</a:t>
                      </a: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 leuprolide acetate protocol (40 mg SC twice/day until the </a:t>
                      </a:r>
                      <a:r>
                        <a:rPr lang="en-IN" sz="1800" b="1" i="0" kern="1200" dirty="0" err="1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hCG</a:t>
                      </a: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 injection) with a starting dose of twice daily GT 300 IU FSH in the morning and 150 IU </a:t>
                      </a:r>
                      <a:r>
                        <a:rPr lang="en-IN" sz="1800" b="1" i="0" kern="1200" dirty="0" err="1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hMG</a:t>
                      </a: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Calibri Bold"/>
                          <a:ea typeface="+mn-ea"/>
                          <a:cs typeface="+mn-cs"/>
                        </a:rPr>
                        <a:t> for in the afternoon </a:t>
                      </a:r>
                      <a:endParaRPr lang="en-IN" b="1" i="0" dirty="0">
                        <a:latin typeface="Calibri 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45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>
            <a:extLst>
              <a:ext uri="{FF2B5EF4-FFF2-40B4-BE49-F238E27FC236}">
                <a16:creationId xmlns:a16="http://schemas.microsoft.com/office/drawing/2014/main" id="{11E08E6E-03C5-C845-A98F-6DB53C94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71042"/>
            <a:ext cx="8839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 (Arabic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endParaRPr kumimoji="1" lang="en-US" altLang="en-US" sz="2800" dirty="0">
              <a:latin typeface="Arial Narrow" panose="020B0604020202020204" pitchFamily="34" charset="0"/>
            </a:endParaRP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No treatment               1.3 % 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IUI                                   4.8 %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CC                                    5.6 %                  NNT 76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CC with IUI                     8.3 %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GT                                    8.0 %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GT with IUI                   18.0 %                NNT 15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latin typeface="Calibri Bold"/>
              </a:rPr>
              <a:t>ART                                30.4 %                 NNT  4 </a:t>
            </a:r>
          </a:p>
          <a:p>
            <a:pPr algn="l" rtl="0" eaLnBrk="1" hangingPunct="1">
              <a:spcBef>
                <a:spcPct val="50000"/>
              </a:spcBef>
              <a:buClrTx/>
              <a:buFontTx/>
              <a:buNone/>
            </a:pPr>
            <a:endParaRPr kumimoji="1" lang="en-US" altLang="en-US" sz="2800" b="1" dirty="0">
              <a:latin typeface="Calibri Bold"/>
            </a:endParaRPr>
          </a:p>
        </p:txBody>
      </p:sp>
      <p:sp>
        <p:nvSpPr>
          <p:cNvPr id="69634" name="Line 3">
            <a:extLst>
              <a:ext uri="{FF2B5EF4-FFF2-40B4-BE49-F238E27FC236}">
                <a16:creationId xmlns:a16="http://schemas.microsoft.com/office/drawing/2014/main" id="{7E3FF5DB-0B7F-124B-9B42-75DF876C3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1066801"/>
            <a:ext cx="7219950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5" name="Line 4">
            <a:extLst>
              <a:ext uri="{FF2B5EF4-FFF2-40B4-BE49-F238E27FC236}">
                <a16:creationId xmlns:a16="http://schemas.microsoft.com/office/drawing/2014/main" id="{56A6E0F7-9694-894D-A75A-DB7964682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10668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5">
            <a:extLst>
              <a:ext uri="{FF2B5EF4-FFF2-40B4-BE49-F238E27FC236}">
                <a16:creationId xmlns:a16="http://schemas.microsoft.com/office/drawing/2014/main" id="{74761AAB-A1A1-C246-B1D4-B6D57ED83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1" y="5638800"/>
            <a:ext cx="714851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10645FAC-A0DE-B741-8F84-E04DDC9E78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2901" y="1036638"/>
            <a:ext cx="4763" cy="460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Text Box 7">
            <a:extLst>
              <a:ext uri="{FF2B5EF4-FFF2-40B4-BE49-F238E27FC236}">
                <a16:creationId xmlns:a16="http://schemas.microsoft.com/office/drawing/2014/main" id="{CA9B1DF1-9831-7D4E-8E52-BAE70AEFF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85725"/>
            <a:ext cx="807720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 (Arabic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9pPr>
          </a:lstStyle>
          <a:p>
            <a:pPr algn="ctr" rtl="0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solidFill>
                  <a:srgbClr val="800000"/>
                </a:solidFill>
                <a:latin typeface="Calibri Bold"/>
              </a:rPr>
              <a:t>Aggressive treatment</a:t>
            </a:r>
          </a:p>
          <a:p>
            <a:pPr algn="ctr" rtl="0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en-US" sz="2800" b="1" dirty="0">
                <a:solidFill>
                  <a:srgbClr val="800000"/>
                </a:solidFill>
                <a:latin typeface="Calibri Bold"/>
              </a:rPr>
              <a:t>Combined pregnancy rates per cycle</a:t>
            </a:r>
            <a:r>
              <a:rPr kumimoji="1" lang="en-US" altLang="en-US" sz="2800" b="1" dirty="0">
                <a:solidFill>
                  <a:srgbClr val="800000"/>
                </a:solidFill>
                <a:latin typeface="Arial Narrow" panose="020B0604020202020204" pitchFamily="34" charset="0"/>
              </a:rPr>
              <a:t>  </a:t>
            </a:r>
          </a:p>
        </p:txBody>
      </p:sp>
      <p:sp>
        <p:nvSpPr>
          <p:cNvPr id="69639" name="Line 8">
            <a:extLst>
              <a:ext uri="{FF2B5EF4-FFF2-40B4-BE49-F238E27FC236}">
                <a16:creationId xmlns:a16="http://schemas.microsoft.com/office/drawing/2014/main" id="{EB091D5E-E43E-C34A-BFB2-B5A263B73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107315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0" name="Text Box 9">
            <a:extLst>
              <a:ext uri="{FF2B5EF4-FFF2-40B4-BE49-F238E27FC236}">
                <a16:creationId xmlns:a16="http://schemas.microsoft.com/office/drawing/2014/main" id="{A259A87F-00C8-E44F-AE91-212EE5F5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5868498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 (Arabic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Calibri Bold"/>
              </a:rPr>
              <a:t>IUI–effective, simple, less invasive, less stressful &amp; cost effective</a:t>
            </a:r>
          </a:p>
        </p:txBody>
      </p:sp>
      <p:sp>
        <p:nvSpPr>
          <p:cNvPr id="69641" name="Line 8">
            <a:extLst>
              <a:ext uri="{FF2B5EF4-FFF2-40B4-BE49-F238E27FC236}">
                <a16:creationId xmlns:a16="http://schemas.microsoft.com/office/drawing/2014/main" id="{F5606461-7248-FA4D-948B-7072D208A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107315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TextBox 2">
            <a:extLst>
              <a:ext uri="{FF2B5EF4-FFF2-40B4-BE49-F238E27FC236}">
                <a16:creationId xmlns:a16="http://schemas.microsoft.com/office/drawing/2014/main" id="{19D90A08-B25D-684E-9B25-08E74F22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6263289"/>
            <a:ext cx="1036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 (Arabic)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Arabic)" panose="02020603050405020304" pitchFamily="18" charset="0"/>
                <a:cs typeface="Times New Roman (Arabic)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IN" sz="1600" b="1" dirty="0">
                <a:solidFill>
                  <a:srgbClr val="00B050"/>
                </a:solidFill>
                <a:latin typeface="Calibri Bold"/>
              </a:rPr>
              <a:t>  </a:t>
            </a:r>
            <a:r>
              <a:rPr lang="en-IN" sz="1600" b="1" i="1" dirty="0">
                <a:solidFill>
                  <a:schemeClr val="accent6">
                    <a:lumMod val="75000"/>
                  </a:schemeClr>
                </a:solidFill>
                <a:latin typeface="Calibri Bold"/>
              </a:rPr>
              <a:t>Practice Committee of the American Society for Reproductive Medicine. (2006)          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IN" sz="1600" b="1" i="1" dirty="0">
                <a:solidFill>
                  <a:schemeClr val="accent6">
                    <a:lumMod val="75000"/>
                  </a:schemeClr>
                </a:solidFill>
                <a:latin typeface="Calibri Bold"/>
              </a:rPr>
              <a:t>   Effectiveness and treatment for unexplained infertility. Fertility and Sterility, 86(5 </a:t>
            </a:r>
            <a:r>
              <a:rPr lang="en-IN" sz="1600" b="1" i="1" dirty="0" err="1">
                <a:solidFill>
                  <a:schemeClr val="accent6">
                    <a:lumMod val="75000"/>
                  </a:schemeClr>
                </a:solidFill>
                <a:latin typeface="Calibri Bold"/>
              </a:rPr>
              <a:t>Suppl</a:t>
            </a:r>
            <a:r>
              <a:rPr lang="en-IN" sz="1600" b="1" i="1" dirty="0">
                <a:solidFill>
                  <a:schemeClr val="accent6">
                    <a:lumMod val="75000"/>
                  </a:schemeClr>
                </a:solidFill>
                <a:latin typeface="Calibri Bold"/>
              </a:rPr>
              <a:t> 1), S111.</a:t>
            </a:r>
            <a:endParaRPr lang="en-US" altLang="en-US" sz="1200" b="1" i="1" dirty="0">
              <a:solidFill>
                <a:schemeClr val="accent6">
                  <a:lumMod val="75000"/>
                </a:schemeClr>
              </a:solidFill>
              <a:latin typeface="Calibri Bold"/>
            </a:endParaRPr>
          </a:p>
        </p:txBody>
      </p:sp>
    </p:spTree>
    <p:extLst>
      <p:ext uri="{BB962C8B-B14F-4D97-AF65-F5344CB8AC3E}">
        <p14:creationId xmlns:p14="http://schemas.microsoft.com/office/powerpoint/2010/main" val="2715435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F159A-6758-C14B-BDA8-C9DD91D8AE24}"/>
              </a:ext>
            </a:extLst>
          </p:cNvPr>
          <p:cNvSpPr/>
          <p:nvPr/>
        </p:nvSpPr>
        <p:spPr>
          <a:xfrm>
            <a:off x="4089552" y="6433457"/>
            <a:ext cx="5505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C6A14"/>
                </a:solidFill>
                <a:latin typeface="Calibri Bold"/>
                <a:cs typeface="Comic Sans MS"/>
              </a:rPr>
              <a:t>Deidre D et al; Fertility and Sterility® Vol. 105, No. 6, June 2016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F05A3C-DD69-5044-9291-22B850AB3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703835"/>
              </p:ext>
            </p:extLst>
          </p:nvPr>
        </p:nvGraphicFramePr>
        <p:xfrm>
          <a:off x="0" y="1328057"/>
          <a:ext cx="1142077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B1DADE4-EFE6-7741-BCBF-6E6D1A58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78" y="1632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 Bold"/>
              </a:rPr>
              <a:t>Evidence Based Approach to Unexplained Infertility</a:t>
            </a:r>
          </a:p>
        </p:txBody>
      </p:sp>
    </p:spTree>
    <p:extLst>
      <p:ext uri="{BB962C8B-B14F-4D97-AF65-F5344CB8AC3E}">
        <p14:creationId xmlns:p14="http://schemas.microsoft.com/office/powerpoint/2010/main" val="330878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E3CF88-8F7A-1344-9F2F-25C3CF77B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894459"/>
              </p:ext>
            </p:extLst>
          </p:nvPr>
        </p:nvGraphicFramePr>
        <p:xfrm>
          <a:off x="108197" y="-23751"/>
          <a:ext cx="120600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4B0DC20-7036-B94B-84BA-96EBA83C59DF}"/>
              </a:ext>
            </a:extLst>
          </p:cNvPr>
          <p:cNvSpPr/>
          <p:nvPr/>
        </p:nvSpPr>
        <p:spPr>
          <a:xfrm>
            <a:off x="6685427" y="3028434"/>
            <a:ext cx="5482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400" b="1" i="1" dirty="0" err="1">
                <a:solidFill>
                  <a:srgbClr val="00B050"/>
                </a:solidFill>
                <a:latin typeface="Calibri Bold"/>
              </a:rPr>
              <a:t>Raissa</a:t>
            </a:r>
            <a:r>
              <a:rPr lang="en-IN" sz="1400" b="1" i="1" dirty="0">
                <a:solidFill>
                  <a:srgbClr val="00B050"/>
                </a:solidFill>
                <a:latin typeface="Calibri Bold"/>
              </a:rPr>
              <a:t> I </a:t>
            </a:r>
            <a:r>
              <a:rPr lang="en-IN" sz="1400" b="1" i="1" dirty="0" err="1">
                <a:solidFill>
                  <a:srgbClr val="00B050"/>
                </a:solidFill>
                <a:latin typeface="Calibri Bold"/>
              </a:rPr>
              <a:t>Tjon</a:t>
            </a:r>
            <a:r>
              <a:rPr lang="en-IN" sz="1400" b="1" i="1" dirty="0">
                <a:solidFill>
                  <a:srgbClr val="00B050"/>
                </a:solidFill>
                <a:latin typeface="Calibri Bold"/>
              </a:rPr>
              <a:t>-</a:t>
            </a:r>
            <a:r>
              <a:rPr lang="en-IN" sz="1400" b="1" i="1" dirty="0" err="1">
                <a:solidFill>
                  <a:srgbClr val="00B050"/>
                </a:solidFill>
                <a:latin typeface="Calibri Bold"/>
              </a:rPr>
              <a:t>Kon</a:t>
            </a:r>
            <a:r>
              <a:rPr lang="en-IN" sz="1400" b="1" i="1" dirty="0">
                <a:solidFill>
                  <a:srgbClr val="00B050"/>
                </a:solidFill>
                <a:latin typeface="Calibri Bold"/>
              </a:rPr>
              <a:t>-Fat et al </a:t>
            </a:r>
          </a:p>
          <a:p>
            <a:pPr algn="r"/>
            <a:r>
              <a:rPr lang="en-IN" sz="1400" b="1" i="1" dirty="0">
                <a:solidFill>
                  <a:srgbClr val="00B050"/>
                </a:solidFill>
                <a:latin typeface="Calibri Bold"/>
              </a:rPr>
              <a:t>Interventions for unexplained subfertility: </a:t>
            </a:r>
          </a:p>
          <a:p>
            <a:pPr algn="r"/>
            <a:r>
              <a:rPr lang="en-IN" sz="1400" b="1" i="1" dirty="0">
                <a:solidFill>
                  <a:srgbClr val="00B050"/>
                </a:solidFill>
                <a:latin typeface="Calibri Bold"/>
              </a:rPr>
              <a:t>a systematic review and network meta-analysis.</a:t>
            </a:r>
          </a:p>
          <a:p>
            <a:pPr algn="r"/>
            <a:r>
              <a:rPr lang="en-IN" sz="1400" b="1" i="1" dirty="0">
                <a:solidFill>
                  <a:srgbClr val="00B050"/>
                </a:solidFill>
                <a:latin typeface="Calibri Bold"/>
              </a:rPr>
              <a:t>Cochrane Database of Systematic Reviews 2017, Issue 6</a:t>
            </a:r>
            <a:r>
              <a:rPr lang="en-IN" sz="1400" b="1" dirty="0">
                <a:solidFill>
                  <a:srgbClr val="00B050"/>
                </a:solidFill>
                <a:latin typeface="Calibri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64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A0AF05-0FBB-634A-B6C5-A05107089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142152"/>
              </p:ext>
            </p:extLst>
          </p:nvPr>
        </p:nvGraphicFramePr>
        <p:xfrm>
          <a:off x="213757" y="184972"/>
          <a:ext cx="11780322" cy="669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3DB033-4739-8242-B4CB-93B438FCDC07}"/>
              </a:ext>
            </a:extLst>
          </p:cNvPr>
          <p:cNvSpPr txBox="1"/>
          <p:nvPr/>
        </p:nvSpPr>
        <p:spPr>
          <a:xfrm>
            <a:off x="5783282" y="6027003"/>
            <a:ext cx="640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b="1" i="1" dirty="0">
                <a:solidFill>
                  <a:srgbClr val="00B050"/>
                </a:solidFill>
                <a:latin typeface="Calibri Bold"/>
              </a:rPr>
              <a:t>NICE guidelines 2013</a:t>
            </a:r>
          </a:p>
          <a:p>
            <a:pPr algn="r"/>
            <a:r>
              <a:rPr lang="en-IN" sz="1600" b="1" i="1" dirty="0">
                <a:solidFill>
                  <a:srgbClr val="00B050"/>
                </a:solidFill>
                <a:latin typeface="Calibri Bold"/>
              </a:rPr>
              <a:t>L. </a:t>
            </a:r>
            <a:r>
              <a:rPr lang="en-IN" sz="1600" b="1" i="1" dirty="0" err="1">
                <a:solidFill>
                  <a:srgbClr val="00B050"/>
                </a:solidFill>
                <a:latin typeface="Calibri Bold"/>
              </a:rPr>
              <a:t>Gianaroli</a:t>
            </a:r>
            <a:r>
              <a:rPr lang="en-IN" sz="1600" b="1" i="1" dirty="0">
                <a:solidFill>
                  <a:srgbClr val="00B050"/>
                </a:solidFill>
                <a:latin typeface="Calibri Bold"/>
              </a:rPr>
              <a:t> et al Human Reproduction,Vol.27, No.12 3365–3379, 2012 </a:t>
            </a:r>
          </a:p>
          <a:p>
            <a:pPr algn="r"/>
            <a:r>
              <a:rPr lang="en-IN" sz="1600" b="1" i="1" dirty="0" err="1">
                <a:solidFill>
                  <a:srgbClr val="00B050"/>
                </a:solidFill>
                <a:latin typeface="Calibri Bold"/>
              </a:rPr>
              <a:t>Anupa</a:t>
            </a:r>
            <a:r>
              <a:rPr lang="en-IN" sz="1600" b="1" i="1" dirty="0">
                <a:solidFill>
                  <a:srgbClr val="00B050"/>
                </a:solidFill>
                <a:latin typeface="Calibri Bold"/>
              </a:rPr>
              <a:t> Nandi et al Fertility and Sterility Vol. 107, No. 6, June 2017</a:t>
            </a:r>
          </a:p>
        </p:txBody>
      </p:sp>
    </p:spTree>
    <p:extLst>
      <p:ext uri="{BB962C8B-B14F-4D97-AF65-F5344CB8AC3E}">
        <p14:creationId xmlns:p14="http://schemas.microsoft.com/office/powerpoint/2010/main" val="95417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C2272E-D7B9-5545-8477-A5250BCD3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383579"/>
              </p:ext>
            </p:extLst>
          </p:nvPr>
        </p:nvGraphicFramePr>
        <p:xfrm>
          <a:off x="125350" y="-696137"/>
          <a:ext cx="11941299" cy="714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88BE66-E880-FD43-8742-92686B2AC403}"/>
              </a:ext>
            </a:extLst>
          </p:cNvPr>
          <p:cNvSpPr txBox="1"/>
          <p:nvPr/>
        </p:nvSpPr>
        <p:spPr>
          <a:xfrm>
            <a:off x="2158999" y="4919008"/>
            <a:ext cx="9907650" cy="1938992"/>
          </a:xfrm>
          <a:prstGeom prst="rect">
            <a:avLst/>
          </a:prstGeom>
          <a:noFill/>
          <a:ln>
            <a:solidFill>
              <a:srgbClr val="2925C6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IN" sz="2000" b="1" dirty="0">
                <a:solidFill>
                  <a:srgbClr val="9B0605"/>
                </a:solidFill>
                <a:latin typeface="Calibri Bold"/>
              </a:rPr>
              <a:t>Some forms of unexplained infertility could be overcome by IVF, such as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IN" sz="2000" b="1" dirty="0">
                <a:latin typeface="Calibri Bold"/>
              </a:rPr>
              <a:t>occult ovulation defects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IN" sz="2000" b="1" dirty="0">
                <a:latin typeface="Calibri Bold"/>
              </a:rPr>
              <a:t>subtle disorders of tubal function that cannot be identified with the traditional tests of tubal patency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IN" sz="2000" b="1" dirty="0">
                <a:latin typeface="Calibri Bold"/>
              </a:rPr>
              <a:t>cervical abnormalities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IN" sz="2000" b="1" dirty="0">
                <a:latin typeface="Calibri Bold"/>
              </a:rPr>
              <a:t>male factor problems that cannot be identified by standard semen analysis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F8782-530E-6B44-9C29-1382543BDF47}"/>
              </a:ext>
            </a:extLst>
          </p:cNvPr>
          <p:cNvCxnSpPr/>
          <p:nvPr/>
        </p:nvCxnSpPr>
        <p:spPr>
          <a:xfrm>
            <a:off x="10350500" y="4622800"/>
            <a:ext cx="0" cy="2962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6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8C18A2-5B7B-CB46-ADFE-7F79F5966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86541"/>
              </p:ext>
            </p:extLst>
          </p:nvPr>
        </p:nvGraphicFramePr>
        <p:xfrm>
          <a:off x="84446" y="0"/>
          <a:ext cx="1193338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72BD714-172E-594D-A7F9-E2B259C956ED}"/>
              </a:ext>
            </a:extLst>
          </p:cNvPr>
          <p:cNvSpPr/>
          <p:nvPr/>
        </p:nvSpPr>
        <p:spPr>
          <a:xfrm>
            <a:off x="8209808" y="91794"/>
            <a:ext cx="3618016" cy="1892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b="1" dirty="0">
                <a:solidFill>
                  <a:srgbClr val="FF0000"/>
                </a:solidFill>
                <a:latin typeface="Calibri Bold"/>
                <a:cs typeface="Times New Roman" panose="02020603050405020304" pitchFamily="18" charset="0"/>
              </a:rPr>
              <a:t>Fewer test Frequent diagnosis</a:t>
            </a:r>
          </a:p>
          <a:p>
            <a:pPr>
              <a:spcBef>
                <a:spcPct val="50000"/>
              </a:spcBef>
            </a:pPr>
            <a:r>
              <a:rPr kumimoji="1" lang="en-US" altLang="en-US" b="1" dirty="0">
                <a:latin typeface="Calibri Bold"/>
                <a:cs typeface="Times New Roman" panose="02020603050405020304" pitchFamily="18" charset="0"/>
              </a:rPr>
              <a:t>10 – 20% without laparoscopy</a:t>
            </a:r>
          </a:p>
          <a:p>
            <a:pPr>
              <a:spcBef>
                <a:spcPct val="50000"/>
              </a:spcBef>
            </a:pPr>
            <a:r>
              <a:rPr kumimoji="1" lang="en-US" altLang="en-US" b="1" dirty="0">
                <a:latin typeface="Calibri Bold"/>
                <a:cs typeface="Times New Roman" panose="02020603050405020304" pitchFamily="18" charset="0"/>
              </a:rPr>
              <a:t>&lt;10% after laparoscopy</a:t>
            </a:r>
            <a:endParaRPr kumimoji="1" lang="en-US" altLang="en-US" sz="1200" b="1" dirty="0">
              <a:solidFill>
                <a:schemeClr val="accent1"/>
              </a:solidFill>
              <a:latin typeface="Calibri Bold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en-US" b="1" dirty="0">
                <a:solidFill>
                  <a:srgbClr val="C00000"/>
                </a:solidFill>
                <a:latin typeface="Calibri Bold"/>
                <a:cs typeface="Times New Roman" panose="02020603050405020304" pitchFamily="18" charset="0"/>
              </a:rPr>
              <a:t>Prevalence decreases with advanced test for evaluation</a:t>
            </a:r>
            <a:endParaRPr kumimoji="1" lang="en-US" altLang="en-US" sz="1200" b="1" dirty="0">
              <a:solidFill>
                <a:srgbClr val="C00000"/>
              </a:solidFill>
              <a:latin typeface="Calibri 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2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Calibri Bold"/>
                <a:cs typeface="Comic Sans MS"/>
              </a:rPr>
              <a:t>Recommended 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4472C4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3AB"/>
                </a:solidFill>
                <a:latin typeface="Calibri Bold"/>
                <a:cs typeface="Comic Sans MS"/>
              </a:rPr>
              <a:t>Basic Test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q"/>
            </a:pPr>
            <a:r>
              <a:rPr lang="en-US" sz="2400" b="1" dirty="0">
                <a:latin typeface="Calibri Bold"/>
                <a:cs typeface="Comic Sans MS"/>
              </a:rPr>
              <a:t> Semen Analysis (WHO 2010)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q"/>
            </a:pPr>
            <a:endParaRPr lang="en-US" sz="2400" b="1" dirty="0"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q"/>
            </a:pPr>
            <a:r>
              <a:rPr lang="en-US" sz="2400" b="1" dirty="0">
                <a:latin typeface="Calibri Bold"/>
                <a:cs typeface="Comic Sans MS"/>
              </a:rPr>
              <a:t> Tubal patency by HSG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q"/>
            </a:pPr>
            <a:endParaRPr lang="en-US" sz="2400" b="1" dirty="0">
              <a:latin typeface="Calibri Bold"/>
              <a:cs typeface="Comic Sans MS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q"/>
            </a:pPr>
            <a:r>
              <a:rPr lang="en-US" sz="2400" b="1" dirty="0">
                <a:latin typeface="Calibri Bold"/>
                <a:cs typeface="Comic Sans MS"/>
              </a:rPr>
              <a:t> Documentation of ovulation by Urinary LH surge/ luteal progesterone levels/ trans vagina USG for documentation of ovulation, BBT 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0003AB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n-US" sz="2400" b="1" dirty="0">
                <a:solidFill>
                  <a:srgbClr val="0003AB"/>
                </a:solidFill>
                <a:latin typeface="Calibri Bold"/>
                <a:cs typeface="Comic Sans MS"/>
              </a:rPr>
              <a:t>In selected cases advanced tests can be done</a:t>
            </a: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endParaRPr lang="en-US" sz="2400" b="1" dirty="0">
              <a:latin typeface="Calibri Bold"/>
              <a:cs typeface="Comic Sans MS"/>
            </a:endParaRP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b="1" dirty="0">
                <a:latin typeface="Calibri Bold"/>
                <a:cs typeface="Comic Sans MS"/>
              </a:rPr>
              <a:t>Laparoscopy</a:t>
            </a: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endParaRPr lang="en-US" sz="2400" b="1" dirty="0">
              <a:latin typeface="Calibri Bold"/>
              <a:cs typeface="Comic Sans MS"/>
            </a:endParaRP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b="1" dirty="0">
                <a:latin typeface="Calibri Bold"/>
                <a:cs typeface="Comic Sans MS"/>
              </a:rPr>
              <a:t>Hysteroscopy</a:t>
            </a: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endParaRPr lang="en-US" sz="2400" b="1" dirty="0">
              <a:latin typeface="Calibri Bold"/>
              <a:cs typeface="Comic Sans MS"/>
            </a:endParaRP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b="1" dirty="0">
                <a:latin typeface="Calibri Bold"/>
                <a:cs typeface="Comic Sans MS"/>
              </a:rPr>
              <a:t>Ovarian reserve tests</a:t>
            </a: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endParaRPr lang="en-US" sz="2400" b="1" dirty="0">
              <a:latin typeface="Calibri Bold"/>
              <a:cs typeface="Comic Sans MS"/>
            </a:endParaRP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v"/>
            </a:pPr>
            <a:r>
              <a:rPr lang="en-US" sz="2400" b="1" dirty="0">
                <a:latin typeface="Calibri Bold"/>
                <a:cs typeface="Comic Sans MS"/>
              </a:rPr>
              <a:t>Sperm function test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948329" y="6421876"/>
            <a:ext cx="689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8000"/>
                </a:solidFill>
                <a:latin typeface="Calibri Bold"/>
                <a:cs typeface="Comic Sans MS"/>
              </a:rPr>
              <a:t>Practice Committee of the American Society for Reproductive Medicine 2015</a:t>
            </a:r>
          </a:p>
        </p:txBody>
      </p:sp>
    </p:spTree>
    <p:extLst>
      <p:ext uri="{BB962C8B-B14F-4D97-AF65-F5344CB8AC3E}">
        <p14:creationId xmlns:p14="http://schemas.microsoft.com/office/powerpoint/2010/main" val="570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A7B7035-210E-1742-BD49-BD34771CD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910" y="-52955"/>
            <a:ext cx="10729913" cy="1143000"/>
          </a:xfrm>
        </p:spPr>
        <p:txBody>
          <a:bodyPr/>
          <a:lstStyle/>
          <a:p>
            <a:pPr algn="ctr"/>
            <a:r>
              <a:rPr kumimoji="1" lang="en-US" altLang="en-US" sz="2800" b="1" dirty="0">
                <a:solidFill>
                  <a:srgbClr val="800000"/>
                </a:solidFill>
                <a:latin typeface="Calibri Bold"/>
                <a:ea typeface="ＭＳ Ｐゴシック" panose="020B0600070205080204" pitchFamily="34" charset="-128"/>
                <a:cs typeface="Times New Roman" panose="02020603050405020304" pitchFamily="18" charset="0"/>
              </a:rPr>
              <a:t>ESHRE Task Force On Unexplained Infertility  </a:t>
            </a: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7CF78D-D26B-0F4D-A729-B65EE2470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065719"/>
              </p:ext>
            </p:extLst>
          </p:nvPr>
        </p:nvGraphicFramePr>
        <p:xfrm>
          <a:off x="782910" y="697322"/>
          <a:ext cx="10355283" cy="549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1CB652E-150C-C24B-AB89-5CCC23673856}"/>
              </a:ext>
            </a:extLst>
          </p:cNvPr>
          <p:cNvSpPr/>
          <p:nvPr/>
        </p:nvSpPr>
        <p:spPr>
          <a:xfrm>
            <a:off x="1612900" y="6001594"/>
            <a:ext cx="10375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i="1" dirty="0">
                <a:solidFill>
                  <a:srgbClr val="008000"/>
                </a:solidFill>
                <a:latin typeface="Calibri Bold"/>
                <a:cs typeface="Times New Roman" charset="0"/>
              </a:rPr>
              <a:t>RCOG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  <a:cs typeface="Times New Roman" charset="0"/>
              </a:rPr>
              <a:t>Guidelines:Grade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Times New Roman" charset="0"/>
              </a:rPr>
              <a:t> </a:t>
            </a:r>
            <a:r>
              <a:rPr lang="en-GB" sz="1600" b="1" i="1" dirty="0">
                <a:solidFill>
                  <a:srgbClr val="008000"/>
                </a:solidFill>
                <a:latin typeface="Calibri Bold"/>
                <a:cs typeface="Times New Roman" charset="0"/>
              </a:rPr>
              <a:t>B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  <a:cs typeface="Times New Roman" charset="0"/>
              </a:rPr>
              <a:t> Recommendation 2004,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</a:rPr>
              <a:t>ESHRE Capri workshop 2000,            </a:t>
            </a:r>
          </a:p>
          <a:p>
            <a:pPr algn="r">
              <a:spcBef>
                <a:spcPct val="50000"/>
              </a:spcBef>
            </a:pPr>
            <a:r>
              <a:rPr lang="en-US" sz="1600" b="1" i="1" dirty="0">
                <a:solidFill>
                  <a:srgbClr val="008000"/>
                </a:solidFill>
                <a:latin typeface="Calibri Bold"/>
              </a:rPr>
              <a:t>National Guideline Clearinghouse</a:t>
            </a:r>
            <a:r>
              <a:rPr lang="en-GB" sz="1600" b="1" i="1" dirty="0">
                <a:solidFill>
                  <a:srgbClr val="008000"/>
                </a:solidFill>
                <a:latin typeface="Calibri Bold"/>
              </a:rPr>
              <a:t> 2000, </a:t>
            </a:r>
            <a:r>
              <a:rPr lang="en-US" sz="1600" b="1" i="1" dirty="0" err="1">
                <a:solidFill>
                  <a:srgbClr val="008000"/>
                </a:solidFill>
                <a:latin typeface="Calibri Bold"/>
              </a:rPr>
              <a:t>Crosignani</a:t>
            </a:r>
            <a:r>
              <a:rPr lang="en-US" sz="1600" b="1" i="1" dirty="0">
                <a:solidFill>
                  <a:srgbClr val="008000"/>
                </a:solidFill>
                <a:latin typeface="Calibri Bold"/>
              </a:rPr>
              <a:t> and Rubin, 2000</a:t>
            </a:r>
          </a:p>
        </p:txBody>
      </p:sp>
    </p:spTree>
    <p:extLst>
      <p:ext uri="{BB962C8B-B14F-4D97-AF65-F5344CB8AC3E}">
        <p14:creationId xmlns:p14="http://schemas.microsoft.com/office/powerpoint/2010/main" val="153679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94C0D9-E375-B242-84C7-409596A2C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257969"/>
              </p:ext>
            </p:extLst>
          </p:nvPr>
        </p:nvGraphicFramePr>
        <p:xfrm>
          <a:off x="179450" y="14768"/>
          <a:ext cx="120125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A3BAE9E-0B6E-0C48-BCBD-9A836772BD9E}"/>
              </a:ext>
            </a:extLst>
          </p:cNvPr>
          <p:cNvGrpSpPr/>
          <p:nvPr/>
        </p:nvGrpSpPr>
        <p:grpSpPr>
          <a:xfrm>
            <a:off x="8947766" y="2650598"/>
            <a:ext cx="3161109" cy="1580554"/>
            <a:chOff x="8851273" y="821084"/>
            <a:chExt cx="3161109" cy="15805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BDC1810-1BC6-204A-A451-134D0C9C2E51}"/>
                </a:ext>
              </a:extLst>
            </p:cNvPr>
            <p:cNvSpPr/>
            <p:nvPr/>
          </p:nvSpPr>
          <p:spPr>
            <a:xfrm>
              <a:off x="8851273" y="821084"/>
              <a:ext cx="3161109" cy="158055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1CC1C29A-0142-E447-A544-94BDB7F68193}"/>
                </a:ext>
              </a:extLst>
            </p:cNvPr>
            <p:cNvSpPr txBox="1"/>
            <p:nvPr/>
          </p:nvSpPr>
          <p:spPr>
            <a:xfrm>
              <a:off x="8897566" y="867377"/>
              <a:ext cx="3068523" cy="1487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6600"/>
                </a:buClr>
              </a:pPr>
              <a:endParaRPr lang="en-US" sz="2000" b="1" dirty="0">
                <a:latin typeface="Calibri Bold"/>
                <a:ea typeface="ＭＳ Ｐゴシック" charset="0"/>
                <a:cs typeface="Comic Sans MS"/>
              </a:endParaRP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6600"/>
                </a:buClr>
              </a:pPr>
              <a:r>
                <a:rPr lang="en-US" sz="2000" b="1" dirty="0">
                  <a:latin typeface="Calibri Bold"/>
                  <a:ea typeface="ＭＳ Ｐゴシック" charset="0"/>
                  <a:cs typeface="Comic Sans MS"/>
                </a:rPr>
                <a:t>patent fallopian tubes do not necessarily function normally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6600"/>
                </a:buClr>
                <a:buFont typeface="Wingdings" charset="2"/>
                <a:buNone/>
              </a:pPr>
              <a:endParaRPr lang="en-US" sz="1900" kern="12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09928-ADB7-2349-9CF7-760402FF5A06}"/>
              </a:ext>
            </a:extLst>
          </p:cNvPr>
          <p:cNvCxnSpPr/>
          <p:nvPr/>
        </p:nvCxnSpPr>
        <p:spPr>
          <a:xfrm>
            <a:off x="7766462" y="3396343"/>
            <a:ext cx="1264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5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66B3C7-6126-8941-A06B-6C5AA4B06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464932"/>
              </p:ext>
            </p:extLst>
          </p:nvPr>
        </p:nvGraphicFramePr>
        <p:xfrm>
          <a:off x="47499" y="106878"/>
          <a:ext cx="12073247" cy="603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2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05761FF-A13E-8F45-926A-92779F00D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666419"/>
              </p:ext>
            </p:extLst>
          </p:nvPr>
        </p:nvGraphicFramePr>
        <p:xfrm>
          <a:off x="47502" y="296883"/>
          <a:ext cx="12024427" cy="667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20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935B0A-7916-9B47-BF6E-DF5EF2B15D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799769"/>
              </p:ext>
            </p:extLst>
          </p:nvPr>
        </p:nvGraphicFramePr>
        <p:xfrm>
          <a:off x="0" y="422783"/>
          <a:ext cx="12192000" cy="67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370EC46-9D2B-784D-80A3-3764011D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6" y="54648"/>
            <a:ext cx="12108873" cy="1325563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3200" b="1" dirty="0">
                <a:solidFill>
                  <a:srgbClr val="C00000"/>
                </a:solidFill>
                <a:latin typeface="Calibri Bold"/>
              </a:rPr>
              <a:t>Identified/Unidentified Putative and Subtle Abnormalities</a:t>
            </a:r>
            <a:br>
              <a:rPr kumimoji="1" lang="en-US" altLang="en-US" sz="3200" b="1" dirty="0">
                <a:solidFill>
                  <a:srgbClr val="C00000"/>
                </a:solidFill>
                <a:latin typeface="Calibri Bold"/>
              </a:rPr>
            </a:br>
            <a:endParaRPr lang="en-US" sz="3200" b="1" dirty="0">
              <a:solidFill>
                <a:srgbClr val="C00000"/>
              </a:solidFill>
              <a:latin typeface="Calibri Bold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BD06C4-2038-984D-B8AA-5623DCF007EC}"/>
              </a:ext>
            </a:extLst>
          </p:cNvPr>
          <p:cNvCxnSpPr/>
          <p:nvPr/>
        </p:nvCxnSpPr>
        <p:spPr>
          <a:xfrm>
            <a:off x="8410318" y="5427633"/>
            <a:ext cx="0" cy="344385"/>
          </a:xfrm>
          <a:prstGeom prst="straightConnector1">
            <a:avLst/>
          </a:prstGeom>
          <a:ln w="57150">
            <a:solidFill>
              <a:srgbClr val="2925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0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8AD9-0EC6-D248-BC9D-EE2C5C82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52" y="293873"/>
            <a:ext cx="6252854" cy="1325563"/>
          </a:xfrm>
          <a:ln>
            <a:solidFill>
              <a:srgbClr val="2925C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  <a:latin typeface="Calibri Bold"/>
                <a:cs typeface="Comic Sans MS"/>
              </a:rPr>
              <a:t>Four common conditions when not diagnosed tend to be labeled as UI 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19C353-87E2-E345-9861-BFF91F52C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417441"/>
              </p:ext>
            </p:extLst>
          </p:nvPr>
        </p:nvGraphicFramePr>
        <p:xfrm>
          <a:off x="190007" y="1358179"/>
          <a:ext cx="117921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0D937AE-4622-CB41-A2FD-DDDEE1CC26AB}"/>
              </a:ext>
            </a:extLst>
          </p:cNvPr>
          <p:cNvSpPr/>
          <p:nvPr/>
        </p:nvSpPr>
        <p:spPr>
          <a:xfrm>
            <a:off x="190007" y="2434442"/>
            <a:ext cx="11792198" cy="33132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258196-5FED-2241-9D5E-40DD520E03A3}"/>
              </a:ext>
            </a:extLst>
          </p:cNvPr>
          <p:cNvCxnSpPr/>
          <p:nvPr/>
        </p:nvCxnSpPr>
        <p:spPr>
          <a:xfrm>
            <a:off x="6096000" y="1631311"/>
            <a:ext cx="0" cy="8031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5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2049</Words>
  <Application>Microsoft Macintosh PowerPoint</Application>
  <PresentationFormat>Widescreen</PresentationFormat>
  <Paragraphs>267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Bold</vt:lpstr>
      <vt:lpstr>Calibri Light</vt:lpstr>
      <vt:lpstr>Times New Roman</vt:lpstr>
      <vt:lpstr>Wingdings</vt:lpstr>
      <vt:lpstr>Office Theme</vt:lpstr>
      <vt:lpstr>Algorithm for  Unexplained Infertility </vt:lpstr>
      <vt:lpstr>PowerPoint Presentation</vt:lpstr>
      <vt:lpstr>Recommended Investigations </vt:lpstr>
      <vt:lpstr>ESHRE Task Force On Unexplained Infertility  </vt:lpstr>
      <vt:lpstr>PowerPoint Presentation</vt:lpstr>
      <vt:lpstr>PowerPoint Presentation</vt:lpstr>
      <vt:lpstr>PowerPoint Presentation</vt:lpstr>
      <vt:lpstr>Identified/Unidentified Putative and Subtle Abnormalities </vt:lpstr>
      <vt:lpstr>Four common conditions when not diagnosed tend to be labeled as UI </vt:lpstr>
      <vt:lpstr>PowerPoint Presentation</vt:lpstr>
      <vt:lpstr>PowerPoint Presentation</vt:lpstr>
      <vt:lpstr>The Fast Track and Standard Treatment (FASTT) Trial </vt:lpstr>
      <vt:lpstr>The Fast Track and Standard Treatment Trial (FASTT) </vt:lpstr>
      <vt:lpstr>Forty and Over Treatment Trial (FORT-T)  </vt:lpstr>
      <vt:lpstr>PowerPoint Presentation</vt:lpstr>
      <vt:lpstr>Evidence Based Approach to Unexplained Infertility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Madhuri Patil</dc:creator>
  <cp:lastModifiedBy>Madhuri Patil</cp:lastModifiedBy>
  <cp:revision>57</cp:revision>
  <dcterms:created xsi:type="dcterms:W3CDTF">2018-07-24T00:56:44Z</dcterms:created>
  <dcterms:modified xsi:type="dcterms:W3CDTF">2019-07-30T08:01:17Z</dcterms:modified>
</cp:coreProperties>
</file>